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6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3420" autoAdjust="0"/>
  </p:normalViewPr>
  <p:slideViewPr>
    <p:cSldViewPr showGuides="1">
      <p:cViewPr varScale="1">
        <p:scale>
          <a:sx n="100" d="100"/>
          <a:sy n="100" d="100"/>
        </p:scale>
        <p:origin x="15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1126508-34B5-4DDE-A38E-7722E894E25B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82A54F-ADEF-43FE-B267-58AE4F6703B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FE734F8-34DC-4E5F-AC49-3D910943311A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E0AF7F-0FC3-4681-AC6D-79471218C0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021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7CA23-11BD-44E6-8248-144144737629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005A4-7474-4151-9430-E3B7B236E5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0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5BF7-59AC-44D8-B92D-B57005F6DFD8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707B6-3B33-4C6A-A2B4-8AED3349D7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24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4C264-F0EC-440B-BA21-303930D652E7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81697-14ED-4AFB-A2C0-FA2CB2027C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534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812F30-1A99-45DF-8652-94BCEF744768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F4D7F-3824-42E9-B068-AFEDC4A921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9656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429B07-1CB4-410B-A6DC-021D52CC0A58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0FCA2-A851-42C6-B75C-345BE9D9E5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1581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5692E9-B55B-4503-9100-6201769B0AA4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BB6DE-4139-4A41-985C-73B47238EF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2646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B0D5F7-1207-4115-9D9E-1E18BF3BFFC9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75F59-84E2-4B71-BBB0-805D7FCFBE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7548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1C671-B2C4-4878-9675-CAF3DDFF6C4F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631C1-4606-47BB-995D-3DC34A3B40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641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16A91F-98BB-4752-BF8E-8026646D189A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9D644-A1FF-4AB1-A429-5D3041D374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2493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870E18-3DEE-4C13-B0E2-248CFBAC1311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DC062-7EE2-4949-91F0-502A716FF6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7202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C0CF9E0-48A4-4D9C-9E32-E745AA98735B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fld id="{8929FF5F-7E40-4C3E-9F59-BCBB7D0A35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3" r:id="rId2"/>
    <p:sldLayoutId id="2147484278" r:id="rId3"/>
    <p:sldLayoutId id="2147484279" r:id="rId4"/>
    <p:sldLayoutId id="2147484280" r:id="rId5"/>
    <p:sldLayoutId id="2147484281" r:id="rId6"/>
    <p:sldLayoutId id="2147484274" r:id="rId7"/>
    <p:sldLayoutId id="2147484282" r:id="rId8"/>
    <p:sldLayoutId id="2147484283" r:id="rId9"/>
    <p:sldLayoutId id="2147484275" r:id="rId10"/>
    <p:sldLayoutId id="21474842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86742" cy="36433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53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71480"/>
            <a:ext cx="8106124" cy="5643602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marL="0" lvl="6" algn="l">
              <a:spcBef>
                <a:spcPts val="0"/>
              </a:spcBef>
              <a:defRPr/>
            </a:pPr>
            <a:endParaRPr lang="ru-RU" sz="2400" dirty="0" smtClean="0">
              <a:cs typeface="Times New Roman" pitchFamily="18" charset="0"/>
            </a:endParaRPr>
          </a:p>
          <a:p>
            <a:pPr marL="0" lvl="6">
              <a:spcBef>
                <a:spcPts val="0"/>
              </a:spcBef>
              <a:defRPr/>
            </a:pPr>
            <a:endParaRPr lang="ru-RU" sz="3600" dirty="0" smtClean="0"/>
          </a:p>
          <a:p>
            <a:pPr marL="0" lvl="6">
              <a:spcBef>
                <a:spcPts val="0"/>
              </a:spcBef>
              <a:defRPr/>
            </a:pPr>
            <a:r>
              <a:rPr lang="ru-RU" sz="6000" dirty="0" smtClean="0">
                <a:latin typeface="Cambria" pitchFamily="18" charset="0"/>
              </a:rPr>
              <a:t>Способы лепки</a:t>
            </a:r>
          </a:p>
          <a:p>
            <a:pPr marL="0" lvl="6">
              <a:spcBef>
                <a:spcPts val="0"/>
              </a:spcBef>
              <a:defRPr/>
            </a:pPr>
            <a:endParaRPr lang="ru-RU" sz="3600" dirty="0" smtClean="0">
              <a:cs typeface="Times New Roman" pitchFamily="18" charset="0"/>
            </a:endParaRPr>
          </a:p>
          <a:p>
            <a:pPr marL="0" lvl="6" algn="l">
              <a:spcBef>
                <a:spcPts val="0"/>
              </a:spcBef>
              <a:defRPr/>
            </a:pPr>
            <a:endParaRPr lang="ru-RU" sz="2400" dirty="0" smtClean="0">
              <a:cs typeface="Times New Roman" pitchFamily="18" charset="0"/>
            </a:endParaRPr>
          </a:p>
          <a:p>
            <a:pPr marL="0" lvl="6" algn="l">
              <a:spcBef>
                <a:spcPts val="0"/>
              </a:spcBef>
              <a:defRPr/>
            </a:pPr>
            <a:endParaRPr lang="ru-RU" sz="900" dirty="0" smtClean="0">
              <a:cs typeface="Times New Roman" pitchFamily="18" charset="0"/>
            </a:endParaRPr>
          </a:p>
          <a:p>
            <a:pPr marL="0" lvl="6" algn="l">
              <a:spcBef>
                <a:spcPts val="0"/>
              </a:spcBef>
              <a:defRPr/>
            </a:pPr>
            <a:endParaRPr lang="ru-RU" sz="2400" dirty="0" smtClean="0">
              <a:cs typeface="Times New Roman" pitchFamily="18" charset="0"/>
            </a:endParaRPr>
          </a:p>
          <a:p>
            <a:pPr marL="0" lvl="6" algn="l">
              <a:spcBef>
                <a:spcPts val="0"/>
              </a:spcBef>
              <a:defRPr/>
            </a:pPr>
            <a:r>
              <a:rPr lang="ru-RU" sz="2400" dirty="0" smtClean="0">
                <a:cs typeface="Times New Roman" pitchFamily="18" charset="0"/>
              </a:rPr>
              <a:t>Федоренко </a:t>
            </a:r>
            <a:r>
              <a:rPr lang="ru-RU" sz="2400" dirty="0" err="1" smtClean="0">
                <a:cs typeface="Times New Roman" pitchFamily="18" charset="0"/>
              </a:rPr>
              <a:t>Таиса</a:t>
            </a:r>
            <a:r>
              <a:rPr lang="ru-RU" sz="2400" dirty="0" smtClean="0">
                <a:cs typeface="Times New Roman" pitchFamily="18" charset="0"/>
              </a:rPr>
              <a:t> Андреевна, </a:t>
            </a:r>
          </a:p>
          <a:p>
            <a:pPr marL="0" lvl="6" algn="l">
              <a:spcBef>
                <a:spcPts val="0"/>
              </a:spcBef>
              <a:defRPr/>
            </a:pPr>
            <a:r>
              <a:rPr lang="ru-RU" sz="2400" dirty="0" smtClean="0">
                <a:cs typeface="Times New Roman" pitchFamily="18" charset="0"/>
              </a:rPr>
              <a:t>старший преподаватель </a:t>
            </a:r>
          </a:p>
          <a:p>
            <a:pPr marL="0" lvl="6" algn="l">
              <a:spcBef>
                <a:spcPts val="0"/>
              </a:spcBef>
              <a:defRPr/>
            </a:pPr>
            <a:r>
              <a:rPr lang="ru-RU" sz="2400" dirty="0" smtClean="0">
                <a:cs typeface="Times New Roman" pitchFamily="18" charset="0"/>
              </a:rPr>
              <a:t>кафедры специальной педагогики</a:t>
            </a:r>
          </a:p>
          <a:p>
            <a:pPr marL="0" lvl="6" algn="just">
              <a:spcBef>
                <a:spcPts val="0"/>
              </a:spcBef>
              <a:defRPr/>
            </a:pPr>
            <a:r>
              <a:rPr lang="ru-RU" sz="2400" dirty="0" smtClean="0">
                <a:cs typeface="Times New Roman" pitchFamily="18" charset="0"/>
              </a:rPr>
              <a:t>                                      </a:t>
            </a:r>
            <a:endParaRPr lang="ru-RU" sz="2400" dirty="0">
              <a:ea typeface="Verdana" panose="020B0604030504040204" pitchFamily="34" charset="0"/>
              <a:cs typeface="Times New Roman" pitchFamily="18" charset="0"/>
            </a:endParaRPr>
          </a:p>
          <a:p>
            <a:pPr lvl="6">
              <a:defRPr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9220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7188"/>
            <a:ext cx="10064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357188"/>
            <a:ext cx="8229600" cy="2500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sz="1600" dirty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42875" y="428625"/>
            <a:ext cx="878681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4800" b="1" u="sng">
                <a:latin typeface="Cambria" panose="02040503050406030204" pitchFamily="18" charset="0"/>
              </a:rPr>
              <a:t>Скульптурный</a:t>
            </a:r>
            <a:r>
              <a:rPr lang="ru-RU" altLang="en-US" sz="3600">
                <a:latin typeface="Cambria" panose="02040503050406030204" pitchFamily="18" charset="0"/>
              </a:rPr>
              <a:t>  (пластический) - </a:t>
            </a:r>
            <a:r>
              <a:rPr lang="ru-RU" altLang="en-US" sz="3200">
                <a:latin typeface="Cambria" panose="02040503050406030204" pitchFamily="18" charset="0"/>
              </a:rPr>
              <a:t>изделие лепится из цельного куска пластилина. Этот метод считается сложным, поскольку необходимо представление о пропорциях и форме. Чтобы создать поделку, дети используют такие приемы, как вытягивание, удлинение, прищипывание, сглаживание. Успешность работы зависит от правильно отобранных объектов для их изображения пластическим способом.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5583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900" u="sng" dirty="0" smtClean="0">
                <a:solidFill>
                  <a:schemeClr val="tx1"/>
                </a:solidFill>
                <a:latin typeface="Cambria" pitchFamily="18" charset="0"/>
              </a:rPr>
              <a:t>Конструктивный</a:t>
            </a:r>
            <a:r>
              <a:rPr lang="ru-RU" sz="3600" b="0" dirty="0" smtClean="0">
                <a:solidFill>
                  <a:schemeClr val="tx1"/>
                </a:solidFill>
                <a:latin typeface="Cambria" pitchFamily="18" charset="0"/>
              </a:rPr>
              <a:t> - работа создается из отдельных частей. Дети начинают с самой крупной, постепенно изготавливая все более мелкие. Когда все детали подготовлены, остается их соединить между собой. Благодаря конструктивному способу лепки легко сравнивать части изображаемого объекта по форме и величине, выделять особенности конструкции.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548680"/>
            <a:ext cx="7834064" cy="547260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b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u="sng" dirty="0" smtClean="0">
                <a:solidFill>
                  <a:schemeClr val="tx1"/>
                </a:solidFill>
                <a:latin typeface="Cambria" pitchFamily="18" charset="0"/>
              </a:rPr>
              <a:t>Комбинированный</a:t>
            </a: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ru-RU" sz="4000" b="0" dirty="0" smtClean="0">
                <a:solidFill>
                  <a:schemeClr val="tx1"/>
                </a:solidFill>
                <a:latin typeface="Cambria" pitchFamily="18" charset="0"/>
              </a:rPr>
              <a:t>включает оба вышеназванных способа. Основные части фигурки лепятся из целого куска, остальные части создаются отдельно и прикрепляются к уже созданной основе. </a:t>
            </a:r>
            <a:r>
              <a:rPr lang="ru-RU" sz="4000" b="0" dirty="0" smtClean="0">
                <a:latin typeface="Cambria" pitchFamily="18" charset="0"/>
              </a:rPr>
              <a:t/>
            </a:r>
            <a:br>
              <a:rPr lang="ru-RU" sz="40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7762056" cy="4225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0" dirty="0" smtClean="0">
                <a:solidFill>
                  <a:schemeClr val="tx1"/>
                </a:solidFill>
                <a:latin typeface="Cambria" pitchFamily="18" charset="0"/>
              </a:rPr>
              <a:t>В комбинированной технике обычно самый крупный элемент выполняется скульптурным способом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5" name="Рисунок 3" descr="C:\Documents and Settings\user\Рабочий стол\post_5c43e15ce6f6f-600x4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643188"/>
            <a:ext cx="5643563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7762056" cy="37973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0" dirty="0" smtClean="0">
                <a:solidFill>
                  <a:schemeClr val="tx1"/>
                </a:solidFill>
                <a:latin typeface="Cambria" pitchFamily="18" charset="0"/>
              </a:rPr>
              <a:t>Конструктивная техника опирается на то, что фигурка собирается из элементов, как из деталей конструктора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9" name="Рисунок 3" descr="C:\Documents and Settings\user\Рабочий стол\post_5c43e0d2f03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786063"/>
            <a:ext cx="564356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>
          <a:xfrm>
            <a:off x="457200" y="6215063"/>
            <a:ext cx="8229600" cy="428625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u="sng" dirty="0" smtClean="0">
                <a:solidFill>
                  <a:schemeClr val="tx1"/>
                </a:solidFill>
                <a:latin typeface="Cambria" pitchFamily="18" charset="0"/>
              </a:rPr>
              <a:t>Лепка «горошинами»</a:t>
            </a:r>
            <a: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u="sng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  <a:t>Материалы: </a:t>
            </a:r>
            <a:b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  <a:t>плотный картон, пластилин разных цветов, </a:t>
            </a:r>
            <a:b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  <a:t>копировальная бумага, карандаш, рисунок шаблон </a:t>
            </a:r>
            <a:b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  <a:t>- на картон перенести  рисунок с помощью </a:t>
            </a:r>
            <a:b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  <a:t>  копировальной бумаги или нарисовать самим </a:t>
            </a:r>
            <a:b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  <a:t>- из пластилина вылепить небольшие горошины</a:t>
            </a:r>
            <a:b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  <a:t>   разных цветов</a:t>
            </a:r>
            <a:b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Cambria" pitchFamily="18" charset="0"/>
              </a:rPr>
              <a:t>- заполнить ими рисунок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4" name="Рисунок 3" descr="C:\Documents and Settings\user\Рабочий стол\scale_12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2357438"/>
            <a:ext cx="27146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4" descr="C:\Documents and Settings\user\Рабочий стол\b679a755e5f095062f214dcd21a653b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57625"/>
            <a:ext cx="47148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926</TotalTime>
  <Words>95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Lucida Sans Unicode</vt:lpstr>
      <vt:lpstr>Wingdings 3</vt:lpstr>
      <vt:lpstr>Verdana</vt:lpstr>
      <vt:lpstr>Wingdings 2</vt:lpstr>
      <vt:lpstr>Calibri</vt:lpstr>
      <vt:lpstr>Cambria</vt:lpstr>
      <vt:lpstr>Открытая</vt:lpstr>
      <vt:lpstr>                         </vt:lpstr>
      <vt:lpstr>     </vt:lpstr>
      <vt:lpstr>      Конструктивный - работа создается из отдельных частей. Дети начинают с самой крупной, постепенно изготавливая все более мелкие. Когда все детали подготовлены, остается их соединить между собой. Благодаря конструктивному способу лепки легко сравнивать части изображаемого объекта по форме и величине, выделять особенности конструкции.      </vt:lpstr>
      <vt:lpstr>            Комбинированный  включает оба вышеназванных способа. Основные части фигурки лепятся из целого куска, остальные части создаются отдельно и прикрепляются к уже созданной основе.                </vt:lpstr>
      <vt:lpstr>В комбинированной технике обычно самый крупный элемент выполняется скульптурным способом    </vt:lpstr>
      <vt:lpstr>Конструктивная техника опирается на то, что фигурка собирается из элементов, как из деталей конструктора   </vt:lpstr>
      <vt:lpstr>           Лепка «горошинами»  Материалы:  плотный картон, пластилин разных цветов,  копировальная бумага, карандаш, рисунок шаблон  - на картон перенести  рисунок с помощью    копировальной бумаги или нарисовать самим  - из пластилина вылепить небольшие горошины    разных цветов - заполнить ими рисунок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группы детей с ОПФР</dc:title>
  <dc:creator>User</dc:creator>
  <cp:lastModifiedBy>Vlad</cp:lastModifiedBy>
  <cp:revision>194</cp:revision>
  <dcterms:modified xsi:type="dcterms:W3CDTF">2023-04-25T13:26:13Z</dcterms:modified>
</cp:coreProperties>
</file>