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4" r:id="rId9"/>
    <p:sldId id="266" r:id="rId10"/>
    <p:sldId id="260" r:id="rId11"/>
    <p:sldId id="261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836E5E-A4E6-4399-9107-3F4978D8A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6B7B69-E217-49D1-BC0A-D187F51EA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F360AB-729D-4D14-BE0A-FD99B8A4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2A09E4-EAFC-4876-935A-160B43911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621423-BB9A-4960-A947-4474A8D9D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83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7023C-BC67-4969-B194-086BFF7D4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09E7F1-9097-4CB5-93D9-77BE7C4ED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16BA71-8C03-40DD-B7B2-AE998FC8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0E3043-2830-47D5-8E32-849E32E4E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FE51EE-56F5-4F7B-88DA-15145C88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09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140B91-6433-49B0-8CB7-A86DA4635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98E2DD-6391-4279-9614-074D4F31B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8A303E-A271-4EA4-8A3A-2ED8B22F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3EEAF1-212A-41B2-A5CE-F4ED10E6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E2536C-6912-4924-8A26-FC345743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66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26490-ED2A-4944-94C6-6D046F0DC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F1EC5E-3CB8-4530-92D9-B4646D592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CCE20B-9D74-4BAC-95CE-CDF06BC35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0EEB7A-9933-422C-9072-188FED29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90BB62-63F0-451A-8FCC-01418AD7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45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676E68-20EC-4BA2-9226-12B248478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920213-BA87-405E-857B-556DE8943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5FD55B-4E5F-452A-B43B-EFE0FC98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3276EB-E177-4FF3-B529-AECDF951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CFF3A6-E0E1-4869-80F3-EBA23AA3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42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DB696-0A51-4F3B-B377-9D9534025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DB1210-263E-4139-A53D-B397004D6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420E31-BA8E-4BE5-B7F2-D7F3B1A71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8A90CF-3198-4BD7-9A74-A9F51FF3A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5310F4-4DD8-476D-BDD6-64469C83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101AC2-EC12-4ECA-B396-68A589276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61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B66D8-EC0A-4907-8181-F77F33CBF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9E5BF2-2D5D-4210-82F3-6BC33DAB7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4C0113-78C4-4DD5-92A9-7FF68D616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FB0B69D-DAB0-4619-A154-30A305D76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D358F6-6BE4-4266-85C5-8F707142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A24C89A-363F-4364-97B3-00DC307B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AD69036-D3EF-48EC-BA9C-1C7C487F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BCD487-8298-4E13-82FC-33E69C28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35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0DBB8-0A62-480E-84E1-48465C40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93421E-6DBD-40EB-9005-25D7FD642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C3BC1C-3A92-433E-AE48-DE05FB57C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B24F1A-6BFA-4EC6-8952-96B25802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44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D8B91BB-A2A0-48B1-A1DF-EE1B6459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32AFEF0-C19E-4332-A670-DF7518975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4C114B-73F3-4DE4-AFCB-7AA9CBC3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1C7C4-11E2-486D-B954-2E3240788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E3084-DCA4-4D5A-85FB-DFCCED800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1927AE-5E65-421D-95F0-EA518ADCA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B4C0E4-4DAD-4BF1-BD11-6003CA36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3DA4D2-F057-4E22-BBF8-A91BDA39F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2FD535-9858-4C01-8677-F76661B7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82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63A75-415B-45C5-8FBA-ED8964AD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05A265-BA80-47A9-8F45-755DBC699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8F2B29-F01B-4FF4-B6D3-C6C278643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68D2A5-12AA-4D8E-8DE8-519921C59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DD4A9E-52E8-4254-8CB4-2549F072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898AA5-401A-482A-800B-0EFC35F8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32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08ED8-FDBC-4653-98D7-E7ED82B40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35F585-1895-4815-96E1-808184C10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7EF04E-DCB7-4B6A-81AA-9B07FD825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D526-CF91-484C-B7DF-80DC6D9C89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5EF644-19B2-4AC9-882C-807545CE4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15522F-62FD-45A7-ACAC-4009B28CB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324B3-3A94-4842-83B1-56A6232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27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1C65B-2919-4185-A1B9-1D9A38B1F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495" y="1220211"/>
            <a:ext cx="9004720" cy="3284149"/>
          </a:xfrm>
          <a:noFill/>
        </p:spPr>
        <p:txBody>
          <a:bodyPr anchor="ctr">
            <a:normAutofit/>
          </a:bodyPr>
          <a:lstStyle/>
          <a:p>
            <a:r>
              <a:rPr lang="ru-RU" sz="4800" b="1" i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психолого-педагогической диагностики детей с интеллектуальной недостаточностью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995FC48F-C334-4DC6-91F9-A18B23CC8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7698" y="5055863"/>
            <a:ext cx="6141977" cy="1357625"/>
          </a:xfrm>
          <a:noFill/>
        </p:spPr>
        <p:txBody>
          <a:bodyPr>
            <a:normAutofit/>
          </a:bodyPr>
          <a:lstStyle/>
          <a:p>
            <a:pPr algn="l"/>
            <a:r>
              <a:rPr lang="ru-RU" sz="2000" b="1" i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КУКИНА ИРИНА ВИКТОРОВНА</a:t>
            </a:r>
          </a:p>
          <a:p>
            <a:pPr algn="l"/>
            <a:r>
              <a:rPr lang="ru-RU" sz="2000" b="1" i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 кафедры </a:t>
            </a:r>
            <a:r>
              <a:rPr lang="ru-RU" sz="2000" b="1" i="1" dirty="0" err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андрагогики</a:t>
            </a:r>
            <a:endParaRPr lang="ru-RU" sz="2000" b="1" i="1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21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6A362D-B625-4948-AB1A-0665276F5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473529"/>
            <a:ext cx="10912929" cy="5703434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с легких заданий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обследования следует создавать </a:t>
            </a: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ситуацию эмоционального комфорта </a:t>
            </a:r>
          </a:p>
        </p:txBody>
      </p:sp>
    </p:spTree>
    <p:extLst>
      <p:ext uri="{BB962C8B-B14F-4D97-AF65-F5344CB8AC3E}">
        <p14:creationId xmlns:p14="http://schemas.microsoft.com/office/powerpoint/2010/main" val="1441569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B3F63-D0AB-42DA-9EC1-9912EC4B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обследования необходимо учитывать следующие показатели: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82BCAF-AB05-4B74-9FFC-5554D192C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557" y="1567543"/>
            <a:ext cx="10978243" cy="46094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реакция ребенка на сам факт обследования;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инструкции и цели задания;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деятельности;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на результат работы</a:t>
            </a:r>
          </a:p>
        </p:txBody>
      </p:sp>
    </p:spTree>
    <p:extLst>
      <p:ext uri="{BB962C8B-B14F-4D97-AF65-F5344CB8AC3E}">
        <p14:creationId xmlns:p14="http://schemas.microsoft.com/office/powerpoint/2010/main" val="3451224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D45D6-D285-41D2-A805-EC7C68CC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75557"/>
            <a:ext cx="10439400" cy="1315131"/>
          </a:xfrm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5945A-5AA5-457D-911C-87AFE3E66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43" y="1534886"/>
            <a:ext cx="11043557" cy="464207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Забрамная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Д. Отбор умственно отсталых детей в специальные учреждения: учеб. пособие для студентов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фак.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С.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Забрамная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− М.: Просвещение, 1988. − 94 с. </a:t>
            </a:r>
          </a:p>
        </p:txBody>
      </p:sp>
    </p:spTree>
    <p:extLst>
      <p:ext uri="{BB962C8B-B14F-4D97-AF65-F5344CB8AC3E}">
        <p14:creationId xmlns:p14="http://schemas.microsoft.com/office/powerpoint/2010/main" val="395325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36D44-710C-4EFF-8BD9-6066DF52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486" y="179615"/>
            <a:ext cx="10733314" cy="93072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Изучается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4DA552-2769-4980-BEC1-0C24512DC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224643"/>
            <a:ext cx="11756571" cy="4952320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(медицинской карты, характеристики)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(тетрадей, рисунков и т. п.).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Врач-невропатолог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знакомит членов консультации с имеющейся медицинской документацией.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педа­гогической документацией.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дефектологов — провести психолого-педагогическое и логопедическое обследо­вание детей с использованием соответствующих ме­тодов.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6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F7338-B5BE-4E58-98A9-ECDF1C383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D2FBA-4A0C-4B00-A8E3-5D6B15AD6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90688"/>
            <a:ext cx="10782300" cy="4486275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диагностические принципы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личностно-деятельностный, системно-структурный подход, качественно-ко­личественная оценка</a:t>
            </a:r>
          </a:p>
        </p:txBody>
      </p:sp>
    </p:spTree>
    <p:extLst>
      <p:ext uri="{BB962C8B-B14F-4D97-AF65-F5344CB8AC3E}">
        <p14:creationId xmlns:p14="http://schemas.microsoft.com/office/powerpoint/2010/main" val="301641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33B8BF-E6AD-43C8-87B5-0D20268FD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157" y="365126"/>
            <a:ext cx="11152414" cy="132556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и последовательность применения тех или иных методов зависят от…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D8C5D0-97CC-4433-B258-304FA0897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586" y="1845129"/>
            <a:ext cx="11914413" cy="464774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особенностей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</a:p>
          <a:p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(+отдельные экспериментальные методики)</a:t>
            </a:r>
          </a:p>
          <a:p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деятель­ностью ребенка в процессе игры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включить элементы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варианты помощи, задания аналогичного характера (перенос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показанных приемов деятельности).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Чередовать задания вербаль­ного и невербального характера.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д. б. направлены на исследование разных форм мышления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наглядно-действенного, наглядно-образного и словесно-логического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24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153D7C-6415-431C-B338-4FFAEEE83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359229"/>
            <a:ext cx="10765971" cy="133145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умственных способностей ребенка в беседе следует выявить: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37F441-C4C5-40E4-B529-A552D15F7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29" y="1338943"/>
            <a:ext cx="11947071" cy="5159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точность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ребенка о себе, своих родителях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ближайших родственниках, друзьях, (имя, отчество, фамилия, возраст) и способность дифферен­цировать понятия «семья», «соседи», «родственники» и т. д.;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характер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о времени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(умение оп­ределять время на часах, понимание временной протя­женности и т. д.);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представления о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явлениях природы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(различение времен года с учетом их признаков, наличие представ­лений о грозе, снегопаде и т. д.);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умение ориентироваться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пространстве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(практическое овладение понятиями «справа — слева» и т. д.);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запас сведений о событиях, понимание прочитанных книг, просмотрен­ных фильмов и т. д.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1D2FF-A89D-4758-9F16-55CF5080A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наблюдения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4BF47B-D908-4BDC-9508-A7429904A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14" y="1485900"/>
            <a:ext cx="10945586" cy="4691063"/>
          </a:xfrm>
        </p:spPr>
        <p:txBody>
          <a:bodyPr>
            <a:no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с момента появления ребенка в консультации и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 на протяже­нии всего времени обследовани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я.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(протоколируется)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значение имеет </a:t>
            </a:r>
            <a:r>
              <a:rPr lang="ru-RU" sz="3600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игро­вой деятельностью ребенка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в ряде случаев оно является основным методом исследования в условиях психолого-медико-педагогических консуль­таций.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0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F2CCE8-2583-47F9-9DB2-4CE657660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8504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анализа детских рисунков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DAFFEB-1287-417E-83DC-B45C21772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586" y="1273630"/>
            <a:ext cx="11789228" cy="5219244"/>
          </a:xfrm>
        </p:spPr>
        <p:txBody>
          <a:bodyPr>
            <a:noAutofit/>
          </a:bodyPr>
          <a:lstStyle/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ИН затрудняются выбрать тему, прибегая к изображению 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привычных однотипных предметов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создавая сюжета.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рисунках на свободную тему 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замысла, фантазии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Да­же когда детям дается задание, что надо нарисовать, они 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всегда выполняют его в соответствии с инструк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­цией.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Бедность и нечеткость представлений проявляют­ся в </a:t>
            </a:r>
            <a:r>
              <a:rPr lang="ru-RU" sz="3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несоблюдении форм, пропорций частей предмета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ограниченном и </a:t>
            </a:r>
            <a:r>
              <a:rPr lang="ru-RU" sz="3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всегда верном использовании цвета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ИН затрудняются </a:t>
            </a:r>
            <a:r>
              <a:rPr lang="ru-RU" sz="3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 рисунок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716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3BCC2-1EC0-4946-B8ED-F3C52EEB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свободной игры обращается внимание 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C0F5B3-BE05-49DC-A7D1-31FAE185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845129"/>
            <a:ext cx="11059886" cy="433183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эмоциональных реакций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виде игрушек (радость, выраженная или сдержанная, безразличие);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</a:t>
            </a: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выбрать игрушки и организовать игру;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разумность производимых </a:t>
            </a: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с игрушками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стойкость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к игровой деятельности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координация движений, состояние моторики.</a:t>
            </a:r>
          </a:p>
        </p:txBody>
      </p:sp>
    </p:spTree>
    <p:extLst>
      <p:ext uri="{BB962C8B-B14F-4D97-AF65-F5344CB8AC3E}">
        <p14:creationId xmlns:p14="http://schemas.microsoft.com/office/powerpoint/2010/main" val="2321908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15E315-543B-42E0-BA6C-4204A1CB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56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игровой деятельности.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ИН характерен…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B8462C-BF2E-431B-BF26-8D44BF351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29" y="1208314"/>
            <a:ext cx="11947071" cy="4968649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 выраженный интерес к игрушкам,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стереотипных действий,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беспорядочность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нецеленаправленность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игры,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творческих замыслов;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затрудняются назвать то, чем заняты (действия не соотносятся с речью)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нуждаются в постоянном стимулировании и контроле за ее ходом;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проявляют волевых усилий;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умеют использовать предлагаемую помощь;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результатам работы некритичны;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выраженной эмоциональной реакции на успех и неудачу;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беспомощны в коллективных играх.</a:t>
            </a:r>
          </a:p>
        </p:txBody>
      </p:sp>
    </p:spTree>
    <p:extLst>
      <p:ext uri="{BB962C8B-B14F-4D97-AF65-F5344CB8AC3E}">
        <p14:creationId xmlns:p14="http://schemas.microsoft.com/office/powerpoint/2010/main" val="1458150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663</Words>
  <Application>Microsoft Office PowerPoint</Application>
  <PresentationFormat>Широкоэкранный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Методы психолого-педагогической диагностики детей с интеллектуальной недостаточностью</vt:lpstr>
      <vt:lpstr>Изучается </vt:lpstr>
      <vt:lpstr>Важно!</vt:lpstr>
      <vt:lpstr>Выбор и последовательность применения тех или иных методов зависят от…</vt:lpstr>
      <vt:lpstr>При установлении умственных способностей ребенка в беседе следует выявить: </vt:lpstr>
      <vt:lpstr>Метод наблюдения</vt:lpstr>
      <vt:lpstr>Метод анализа детских рисунков</vt:lpstr>
      <vt:lpstr>В ходе свободной игры обращается внимание на:</vt:lpstr>
      <vt:lpstr>Особенности игровой деятельности. Для детей с ИН характерен…</vt:lpstr>
      <vt:lpstr>Презентация PowerPoint</vt:lpstr>
      <vt:lpstr>При проведении обследования необходимо учитывать следующие показатели: </vt:lpstr>
      <vt:lpstr>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психолого-педагогической диагностики детей с интеллектуальной недостаточностью</dc:title>
  <dc:creator>Иришка</dc:creator>
  <cp:lastModifiedBy>Иришка</cp:lastModifiedBy>
  <cp:revision>9</cp:revision>
  <dcterms:created xsi:type="dcterms:W3CDTF">2022-08-13T09:36:04Z</dcterms:created>
  <dcterms:modified xsi:type="dcterms:W3CDTF">2022-09-14T18:36:15Z</dcterms:modified>
</cp:coreProperties>
</file>