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9" r:id="rId13"/>
    <p:sldId id="268" r:id="rId14"/>
    <p:sldId id="25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F76D2-1A3B-48C7-ACB5-0097EBDE7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949A06-66B6-4318-940D-6019A3F7D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B29F8-E2A2-4ECF-8819-1740DF89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A35A74-771C-4B9B-9115-2D4211C7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DBEBC9-244B-49F1-A341-79CDC5AF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8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645B6-B216-4976-83EC-098F596D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62D8AB-B726-4EC8-8DC9-BF28D945A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6D961-751A-434F-900E-6E7ADC6C1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684DDC-6156-43F3-ACAA-37BC540F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101A37-D271-49FB-B1F7-B0C639C1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7D68A6-5E93-4210-AC80-06F5B6A9D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DB97E9-B1CB-4097-A240-358FD41DD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578AF5-00A1-4493-A857-E0A3C7AB0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522BA2-E06B-4C01-AA44-BEE74EA2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F2C464-2709-4A6C-9EC6-37D4C496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9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A4B41-9955-4914-8D93-DB47791B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F45004-2EA2-44A5-A7D2-F3FD4B474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B88BBD-C0EC-4A56-B0C3-CBF2F7F8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2A9E18-2DB3-4A73-AE9C-2768CE246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C1A1C7-B9EE-4E9A-B0D0-28A8D381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8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0C2CC-8996-41CD-B995-9A8F4F0A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AB80A8-4DDD-418B-A729-184369953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4FCAA6-6DC2-4EF2-9051-38C452E1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CBF356-A565-4E37-8DAC-8139B985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4B3E69-74F0-43F9-B0D2-4FAE7D5B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3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A53F6-0669-4AE2-A2C2-38C15ED6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859DA2-2CC1-426A-AF80-4EF0AE5A8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F53BFE-54EF-4FB3-BC7F-4E309107F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6BF9DD-6FAD-419D-B900-968BB00C9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3B65EC-2F16-4536-9BC8-B9F0C6B8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B682AA-A6C6-4531-900C-C872B1D3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1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6A739-F116-4FE0-85DB-77F1756D6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271E72-FFA8-4335-B374-B41B64954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644352-B66B-4587-B524-B42FC3D4C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96E88E-B96D-4A3F-AE0A-09DA52FE3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77B0F88-05B2-4BEA-922F-97CC67C1E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BD38CF1-5008-40E8-A434-FB834BDB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75048C-562C-4F19-BC81-9962FA3A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DDACDAF-4794-4EB5-8EA9-1339DEFF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9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E4539-DC26-4EF5-A4CD-3CBA81E55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67728ED-917C-45A3-84B2-39780B24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281354-E386-42F4-B898-3D389E2F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07A858-CE93-490C-8E7D-645CF688A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0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EB362F-BE81-49EE-AC77-63680C8ED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97660-B34E-410C-BA8F-232F4C7A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1BF83D-24CD-42BE-A5A2-08F8F70D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68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936266-4EA7-47A4-A271-A5170F14D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0B60C5-8DA4-4915-811F-9CBC1C4D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B5A91B-24E7-4021-A3B5-2E0C32F05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013B5A-1B71-47F9-BBF8-BC5E3257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4A9152-4B88-4226-8AF8-104A486F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E613DB-BC37-421A-9191-843BBF21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9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F5D24-4499-499F-B8DB-4E3128E6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4A16B0-ECA7-4971-A1EB-DA4DBF45F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3232BD-EB97-4FDC-9771-6C7456DF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C59B3C-7109-42E0-8291-64A01F3A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751239-CD02-431D-B21A-BB75B6A9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2B9F8C-BD83-4992-B42C-CE378B9C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21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A315A-D192-491A-8ED0-E62C82DC5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BBE0A2-70C8-415E-8953-0F6E8DD80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77DEA8-06FF-42AC-B9B6-381E98B47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DC310-FF47-4A67-8DD2-72FDA734B4FA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814A07-C6B1-47F5-A6C9-EF8083BB3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6E873A-799D-42DE-8F35-DE7067516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A0C2A-C5F5-4AB8-ABE7-09BE0D225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3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42B80-3E25-42C3-B9CF-AED747092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273" y="1028700"/>
            <a:ext cx="9150508" cy="3046019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 «Психодиагностика как наука»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C2582C-6ECB-4157-B535-5EC6177EE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208" y="5256866"/>
            <a:ext cx="5047926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84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1DA1A3-B68D-44B4-8015-B4D00E484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012372"/>
            <a:ext cx="11859985" cy="5480503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преднамеренное, планомерное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целью которого является определение наличия или изменения каких-либо явлений или объектов.</a:t>
            </a:r>
          </a:p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 психодиагностического исследования, предусматривающий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или косвенное получение сведений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изучаемом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вербального общения 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ним.</a:t>
            </a:r>
          </a:p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Контент-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 выявления и оценки характеристик информации, содержащихся в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текстах и речевых сообщениях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продуктах человеческой деятельности.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5E193E4-21FF-4B25-A756-34EFE4D20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Понятийно-категориальный аппарат психодиагностики.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15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856AF-05CC-42A9-A055-9CECB283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2.Актуальные проблемы психодиагностики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7BDA1A-9B06-477B-80D8-5D3AC2C19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94114"/>
            <a:ext cx="11010900" cy="42828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аспект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-отсутствие обоснования большинства тестов, применяемых для диагностики нарушений развития;</a:t>
            </a:r>
          </a:p>
          <a:p>
            <a:pPr algn="just">
              <a:buFontTx/>
              <a:buChar char="-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разработанность качественных показателей выполнения диагностических методик;</a:t>
            </a:r>
          </a:p>
          <a:p>
            <a:pPr algn="just">
              <a:buFontTx/>
              <a:buChar char="-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Размытость требований к построению диагностического исследования (разработка и отбор методик, оценка результатов)</a:t>
            </a:r>
          </a:p>
        </p:txBody>
      </p:sp>
    </p:spTree>
    <p:extLst>
      <p:ext uri="{BB962C8B-B14F-4D97-AF65-F5344CB8AC3E}">
        <p14:creationId xmlns:p14="http://schemas.microsoft.com/office/powerpoint/2010/main" val="189142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1D3881-8F27-42AA-ACFF-ED0CEAF61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926771"/>
            <a:ext cx="10798629" cy="4250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аспект</a:t>
            </a:r>
          </a:p>
          <a:p>
            <a:pPr algn="just">
              <a:buFontTx/>
              <a:buChar char="-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единой системы методик для диагностики нарушений развития;</a:t>
            </a:r>
          </a:p>
          <a:p>
            <a:pPr algn="just">
              <a:buFontTx/>
              <a:buChar char="-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интуитивно-эмпирического подхода к подбору методик;</a:t>
            </a:r>
          </a:p>
          <a:p>
            <a:pPr algn="just">
              <a:buFontTx/>
              <a:buChar char="-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Надежность, валидность, стандартизация - ?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9FD5CE7-3D11-48D5-9F17-3EBDA070A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2.Актуальные проблемы психодиагностики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299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48D748-4C4E-4F00-BD4B-9CC7BEC6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910443"/>
            <a:ext cx="10798629" cy="4266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аспект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Эпизодичность скрининга;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Недостаточная преемственность в диагностике;</a:t>
            </a:r>
          </a:p>
          <a:p>
            <a:pPr algn="just">
              <a:buFontTx/>
              <a:buChar char="-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Обособление диагностической деятельности от коррекционно-развивающей;</a:t>
            </a:r>
          </a:p>
          <a:p>
            <a:pPr algn="just">
              <a:buFontTx/>
              <a:buChar char="-"/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дефект-центризма в диагностике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C874DDB-A92C-4D69-ABA6-B546F8569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2.Актуальные проблемы психодиагностики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803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8DF6B-3A5B-4391-98B3-004FB891C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Основные сферы практического применения психодиагностики:</a:t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9F7B7F-0D5A-411F-8CA7-4D0525EE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690688"/>
            <a:ext cx="10912929" cy="44862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отбор, профобучение и профориентация;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психология;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5733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D996E-E2E4-4783-A3BD-8E519A824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28585-6BDC-4E3B-93A8-4EB373353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29" y="1322614"/>
            <a:ext cx="11108871" cy="485434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 Н. Психолого-педагогическая диагностика лиц с нарушениями речи: дифференциальная диагностика : учеб.-метод. пособие / Н. 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Чемоданова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Мн.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2013. – 55 с.</a:t>
            </a:r>
          </a:p>
          <a:p>
            <a:pPr marL="514350" indent="-514350"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диагностика : учеб.-метод. пособие / сост. Н. 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 Н. Логинова. – 2-е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изд.стер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Мн. : БГПУ, 2005. – 29 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55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FDF8C-0F5E-4280-9A97-C2FABADC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79615"/>
            <a:ext cx="10700657" cy="125729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575111-7B8B-475C-8F67-EE14DF577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6914"/>
            <a:ext cx="10896600" cy="47400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Понятийно-категориальный аппарат психодиагностики.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психодиагностики.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области практического применения психодиагностики.</a:t>
            </a:r>
          </a:p>
          <a:p>
            <a:pPr marL="514350" indent="-514350">
              <a:buFont typeface="+mj-lt"/>
              <a:buAutoNum type="arabicPeriod"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2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747A3-3203-4CBE-9463-C8C121212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4" y="163287"/>
            <a:ext cx="10945586" cy="15274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Понятийно-категориальный аппарат психодиагностики.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AAB14F-46C1-4FBB-8B39-C24E186B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306286"/>
            <a:ext cx="11805557" cy="4870677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Психодиагностика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психологическая дисциплина, разрабатывающая </a:t>
            </a:r>
            <a:r>
              <a:rPr lang="ru-RU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выявления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индивидуально-психологических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 психофизических) особенностей человека. </a:t>
            </a:r>
          </a:p>
          <a:p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изучение результатов обучения (оценка ЗУН) и воспитания (качества личности).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3097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1FAE39-A3AB-4F57-BEBE-154E52678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29" y="1322614"/>
            <a:ext cx="11108871" cy="485434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диагноз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конечный результат деятельности психолога, направленный на выявление сущности индивидуально-психологических особенностей личности с целью: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-оценки актуального состояния;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-прогноза дальнейшего развития;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разработки рекомендаций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DCDA244-E315-4872-8D57-B35D98942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79615"/>
            <a:ext cx="10700657" cy="1511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Понятийно-категориальный аппарат психодиагностики.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5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E030F1-463F-4DD4-86B5-7E7162B6A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534886"/>
            <a:ext cx="11059886" cy="4642077"/>
          </a:xfrm>
        </p:spPr>
        <p:txBody>
          <a:bodyPr>
            <a:normAutofit/>
          </a:bodyPr>
          <a:lstStyle/>
          <a:p>
            <a:pPr algn="just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метод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широкий класс методик; </a:t>
            </a: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изучения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методика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система действий с целью получения информации о психическом свойстве (предмет исследования) у конкретного испытуемого (объект исследования)…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F4D2C46-129C-4056-9E34-8F76EF29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Понятийно-категориальный аппарат психодиагностики.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88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D9F48F74-049D-40F4-85A3-D6BC2F6F8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1385" y="365125"/>
            <a:ext cx="7425750" cy="5562146"/>
          </a:xfrm>
          <a:prstGeom prst="rect">
            <a:avLst/>
          </a:prstGeom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869AFA1-0A73-48F2-AFB1-604D795589A1}"/>
              </a:ext>
            </a:extLst>
          </p:cNvPr>
          <p:cNvSpPr/>
          <p:nvPr/>
        </p:nvSpPr>
        <p:spPr>
          <a:xfrm>
            <a:off x="224865" y="261257"/>
            <a:ext cx="4490356" cy="63354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-беседа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-тесты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-опросники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-наблюдение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-контент-анализ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-проективные методики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-психофизиологи-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ческие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</a:t>
            </a:r>
          </a:p>
        </p:txBody>
      </p:sp>
    </p:spTree>
    <p:extLst>
      <p:ext uri="{BB962C8B-B14F-4D97-AF65-F5344CB8AC3E}">
        <p14:creationId xmlns:p14="http://schemas.microsoft.com/office/powerpoint/2010/main" val="89653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56B96D-C12E-4469-B727-3F47188AF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51213"/>
            <a:ext cx="11805557" cy="4625749"/>
          </a:xfrm>
        </p:spPr>
        <p:txBody>
          <a:bodyPr>
            <a:normAutofit/>
          </a:bodyPr>
          <a:lstStyle/>
          <a:p>
            <a:pPr algn="just"/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Психометрия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область психологии, связанная с теорией и практикой </a:t>
            </a: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психических явлений.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(унификация)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(точность, постоянство)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Валидность (пригодность, обоснованность)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DDF4AE0-E3FD-489B-AB92-F7DB197B8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1"/>
            <a:ext cx="10515600" cy="13477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Понятийно-категориальный аппарат психодиагностики.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3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9FC8866-2A82-47B7-958A-9E85819E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7" y="1387929"/>
            <a:ext cx="11674929" cy="4789034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краткое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андартизированн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чаще всего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ограниченное во времени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(испытание), направленное на выявление индивидуально-психологических различий 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Виды: тесты интеллекта, способностей, достижений, личности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группа психодиагностических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задания в которых представлены в виде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(утверждений)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виды: опросники-анкеты, биографические, личностные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2F50EBF-E0EF-4A3F-B39A-72046F869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28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Понятийно-категориальный аппарат психодиагностики.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88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ED9FB9-3062-4B01-9024-AFC765AFB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7" y="1191986"/>
            <a:ext cx="11691256" cy="5300889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Проективные методики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методик, направленных на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личности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разработанного в рамках </a:t>
            </a:r>
            <a:r>
              <a:rPr lang="ru-RU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проективного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диагностического </a:t>
            </a:r>
            <a:r>
              <a:rPr lang="ru-RU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Психофизиологические методики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группа методик, диагностирующих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 особенности человека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обусловленные основными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свойствами его нервной системы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аппаратурные и бланковые методики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4118AC3-AA8F-4470-9BB6-25DC02657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Понятийно-категориальный аппарат психодиагностики.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391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583</Words>
  <Application>Microsoft Office PowerPoint</Application>
  <PresentationFormat>Широкоэкранный</PresentationFormat>
  <Paragraphs>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Тема  «Психодиагностика как наука» </vt:lpstr>
      <vt:lpstr>Вопросы:</vt:lpstr>
      <vt:lpstr>1. Понятийно-категориальный аппарат психодиагностики. </vt:lpstr>
      <vt:lpstr>1. Понятийно-категориальный аппарат психодиагностики. </vt:lpstr>
      <vt:lpstr>1. Понятийно-категориальный аппарат психодиагностики. </vt:lpstr>
      <vt:lpstr>Презентация PowerPoint</vt:lpstr>
      <vt:lpstr>1. Понятийно-категориальный аппарат психодиагностики. </vt:lpstr>
      <vt:lpstr>1. Понятийно-категориальный аппарат психодиагностики. </vt:lpstr>
      <vt:lpstr>1. Понятийно-категориальный аппарат психодиагностики. </vt:lpstr>
      <vt:lpstr>1. Понятийно-категориальный аппарат психодиагностики. </vt:lpstr>
      <vt:lpstr>2.Актуальные проблемы психодиагностики</vt:lpstr>
      <vt:lpstr>2.Актуальные проблемы психодиагностики</vt:lpstr>
      <vt:lpstr>2.Актуальные проблемы психодиагностики</vt:lpstr>
      <vt:lpstr>3. Основные сферы практического применения психодиагностики: </vt:lpstr>
      <vt:lpstr>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Психодиагностика как наука</dc:title>
  <dc:creator>Иришка</dc:creator>
  <cp:lastModifiedBy>Иришка</cp:lastModifiedBy>
  <cp:revision>14</cp:revision>
  <dcterms:created xsi:type="dcterms:W3CDTF">2022-08-10T13:45:18Z</dcterms:created>
  <dcterms:modified xsi:type="dcterms:W3CDTF">2022-09-14T18:55:02Z</dcterms:modified>
</cp:coreProperties>
</file>