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70" r:id="rId17"/>
    <p:sldId id="269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507DB-4D5F-462F-BC7D-9CAC6D246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0C409E-AA17-4E59-9F11-810B66CED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630B7-A0EF-4ECE-98F3-AB1104F1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C1C895-81A5-4F27-96B8-A5DE5EC6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F94250-D86A-44A7-B585-08A1D1AB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2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69C41-D91D-4177-9DBF-9DA7089D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63DAC7-65D0-450A-BCBD-E0A587123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B3E79-0EA5-4BF8-A4CD-16166BBF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397CD8-B86E-473F-89F9-A23F904F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27D023-66C5-466C-85C9-0484EE86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4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59C7BB-02CA-4DEB-AC23-F02EA0F2B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727DA8-9B8E-4502-8141-5705E693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EF0CF3-08C9-4FBF-88C8-823D7B95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802C31-D5C9-4713-B70B-DC5C8BFC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F1C8A-DE96-46E3-A009-B1081AC4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1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6EA37-B9EF-4A01-BF58-4A6D6B48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4CB368-49F3-4C6A-9A67-6EFD573BA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7C4D6E-93D5-4B19-AB25-EAAAD0FB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980B9A-8CEC-4576-AB56-6301B984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0B5E-1AC6-49F4-9B9D-D26CB352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0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36F6C-4330-43BB-BB85-0A44676C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74BD74-573F-49A9-BBF2-711AE88DB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E6FF92-2332-457D-A8EB-E6DE2F68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7C29A0-5E33-4A82-A0FC-F434107E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FFAA0B-4209-4377-86FD-C89E377C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87F16-2379-4822-9A8F-4B2E3239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1ADD5-95A6-4E4E-9089-88E709C0A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B936A8-D962-4A86-9386-FFBB9811D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3506EE-A0FB-49CD-BE17-AD792E58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B63C9B-56EC-48E0-A73C-6F60EFB8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4E5B00-0367-4BC0-BF43-BEEF91FC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9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4BEC1-760C-4A5F-9691-5B24C982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8D0E8A-1DEF-4FA2-BF00-13440B4B5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06179E-976F-44D4-9573-A5A05AB9F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176A85-B0D9-49F9-9688-BB12823E0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E02CBC-B23E-4941-B63B-A17399CE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B41263-D50B-4B61-824D-25BFA172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7B2923A-B698-4033-914F-5666D8FD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02BB8A-8C4B-450D-881E-AC15336A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2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061B9-0F32-40AE-96D7-256ABC16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CC873B-DAC8-4A8F-9ED9-8282B4B7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07D4BD-6A45-4D8E-A377-22E271B6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482D36-4511-46EC-9FBF-1D605C20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7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23616F-7378-4AF8-BE42-0A998CDF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DC1169-961E-447C-B38F-6C5A4665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B707E7-CDF3-4FC0-996C-EC20EC12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0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86E8B-5EE5-41C6-9343-8BA369D9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A1ACFC-C90A-41EE-9554-02981F3FC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F0BB90-E613-4E93-ABC1-9CD82435A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AC2546-0033-4411-960E-A29C9866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52F43F-5775-46E6-A49A-6556A4B9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8DE026-D0B8-4499-8870-C65EF21C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7F92C-55DF-4A7D-8263-2AAD0E2BC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2A943D-E65D-4707-964F-7189E1D33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8249DD-03E1-44E1-A91E-56D4D5850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588963-AF80-4D39-8AB1-7E4217DD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8600DE-3DE8-4520-AC17-140F617B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279F45-4339-4A4F-93E0-6F442A33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D6E95-EC5F-4C37-B4B9-8BD3C0D2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41CA12-77D2-47F3-8689-B96FD145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D5FFA7-78F5-413A-9742-E3333B8C2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BDBD-C357-41EC-B6B3-809DE795DBD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5DD858-F5EA-4020-B50A-04BED4E0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0406-5DAA-4B10-A410-B6B7DF5A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F88B-EA55-4F15-A990-376998632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1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EDCAD5-D22E-423D-A702-4443C1095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509" y="5185276"/>
            <a:ext cx="4983166" cy="137537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2000" b="1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КУКИНА ИРИНА ВИКТОРОВНА</a:t>
            </a:r>
          </a:p>
          <a:p>
            <a:pPr algn="l"/>
            <a:r>
              <a:rPr lang="ru-RU" sz="2000" b="1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</a:t>
            </a:r>
            <a:r>
              <a:rPr lang="ru-RU" sz="2000" b="1" i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endParaRPr lang="ru-RU" sz="2000" b="1" i="1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6FC14-3A61-4C2C-8769-91D6C9C54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930" y="811461"/>
            <a:ext cx="7522790" cy="4134868"/>
          </a:xfrm>
          <a:noFill/>
        </p:spPr>
        <p:txBody>
          <a:bodyPr anchor="ctr"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ПСИХОЛОГО-ПЕДАГОГИЧЕСКОЙ ДИАГНОСТИКИ»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0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50B38-D8C1-44C2-ABC7-BCA8D01F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AEEDDCC9-E8E7-4C2D-A24D-E20D6267B393}"/>
              </a:ext>
            </a:extLst>
          </p:cNvPr>
          <p:cNvSpPr/>
          <p:nvPr/>
        </p:nvSpPr>
        <p:spPr>
          <a:xfrm>
            <a:off x="3950152" y="2029958"/>
            <a:ext cx="1877786" cy="938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DD94E59-AF76-4E83-830A-8E06C225F694}"/>
              </a:ext>
            </a:extLst>
          </p:cNvPr>
          <p:cNvSpPr/>
          <p:nvPr/>
        </p:nvSpPr>
        <p:spPr>
          <a:xfrm>
            <a:off x="816428" y="1625487"/>
            <a:ext cx="2770414" cy="18613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ППднр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0BB0153-66CF-4FF0-9FC6-AA3B376DF6B8}"/>
              </a:ext>
            </a:extLst>
          </p:cNvPr>
          <p:cNvSpPr/>
          <p:nvPr/>
        </p:nvSpPr>
        <p:spPr>
          <a:xfrm>
            <a:off x="6096000" y="1342684"/>
            <a:ext cx="3997779" cy="16254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диагноз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57E21361-E701-4234-8020-D0DF1E0283C5}"/>
              </a:ext>
            </a:extLst>
          </p:cNvPr>
          <p:cNvSpPr/>
          <p:nvPr/>
        </p:nvSpPr>
        <p:spPr>
          <a:xfrm>
            <a:off x="5241471" y="3118757"/>
            <a:ext cx="6711043" cy="37392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типология нарушенного развития;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-педагогическая категория нарушенного развития;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-степень выраженности нарушения;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-недостатки, осложняющее нарушение;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-индивидуальные особенности ребенка;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-рекомендации по разработке ИПР 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5566D-B756-420A-8D60-99516A98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принципы ПП диагностики нарушений развития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(Л.С. Выготский, В.И.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Лубовский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С.Д.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Забрамная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70E14-948A-4537-873B-24EFC38D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894113"/>
            <a:ext cx="10961914" cy="42828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изучение;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Динамический подход;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учет потенциальных возможностей ребенка;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анализ;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раннего диагностического изучения;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диагностической и коррекционной помощи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6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0DF03-2339-4C00-B323-1001EA11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391886"/>
            <a:ext cx="11658599" cy="1298802"/>
          </a:xfrm>
        </p:spPr>
        <p:txBody>
          <a:bodyPr>
            <a:noAutofit/>
          </a:bodyPr>
          <a:lstStyle/>
          <a:p>
            <a:r>
              <a:rPr lang="ru-RU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В. И. </a:t>
            </a:r>
            <a:r>
              <a:rPr lang="ru-RU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Лубовский</a:t>
            </a:r>
            <a:r>
              <a:rPr lang="ru-RU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А. Коробейников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указывая на необходимость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качественно-количественной оценки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ре­зультатов деятельности детей, выделяют следующие ее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DDF39-DB32-4525-87B0-9CCB1CDDF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2" y="1690688"/>
            <a:ext cx="11658598" cy="477542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аффективно-личностной сферы: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Контакт.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Интерес.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Аффективный компонент продуктивности.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Активность.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Критика.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работоспособности: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Динамика продуктивности.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Истощаемость.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Переключаемость.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Внимание.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8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ECFCF0-C0BB-4388-8705-424E6FFA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" y="130627"/>
            <a:ext cx="11919857" cy="605790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деятельности: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Ориентировочная деятельность.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Понимание обращенной речи.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Вербализация.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Целенаправленность.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 показатели интеллектуально-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память (кратковременная, долговременная).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опосредованного запоминания.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обучения (обучающий эксперимент).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переноса (обучающий эксперимент).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Конструктивный праксис.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построения.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обобщения.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Усложненные обобщения.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8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0DF86-1DC8-4C5D-9721-85AA3622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ПП диагностики нарушений развития</a:t>
            </a:r>
            <a:endParaRPr lang="ru-RU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E779ED-4CBB-4355-997A-E076D73FC0A8}"/>
              </a:ext>
            </a:extLst>
          </p:cNvPr>
          <p:cNvSpPr/>
          <p:nvPr/>
        </p:nvSpPr>
        <p:spPr>
          <a:xfrm>
            <a:off x="522514" y="1306287"/>
            <a:ext cx="2906486" cy="1665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Скрининг-диагностика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3098816-AD52-4869-96A1-DD8141D25DD0}"/>
              </a:ext>
            </a:extLst>
          </p:cNvPr>
          <p:cNvSpPr/>
          <p:nvPr/>
        </p:nvSpPr>
        <p:spPr>
          <a:xfrm>
            <a:off x="3706586" y="1796143"/>
            <a:ext cx="3853542" cy="18451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диагностика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AFF0C10-2FB5-4D50-BFCB-36325DFE8749}"/>
              </a:ext>
            </a:extLst>
          </p:cNvPr>
          <p:cNvSpPr/>
          <p:nvPr/>
        </p:nvSpPr>
        <p:spPr>
          <a:xfrm>
            <a:off x="7837714" y="2486025"/>
            <a:ext cx="3679372" cy="23104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Углубленная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феноменологическая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диагностика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5D7C3D1-F9A0-424C-92DC-AC63CDC3727E}"/>
              </a:ext>
            </a:extLst>
          </p:cNvPr>
          <p:cNvSpPr/>
          <p:nvPr/>
        </p:nvSpPr>
        <p:spPr>
          <a:xfrm>
            <a:off x="310241" y="4571999"/>
            <a:ext cx="3679371" cy="1665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D6A88E0-175E-4D8F-91D2-359EEC23BC83}"/>
              </a:ext>
            </a:extLst>
          </p:cNvPr>
          <p:cNvSpPr/>
          <p:nvPr/>
        </p:nvSpPr>
        <p:spPr>
          <a:xfrm>
            <a:off x="4158342" y="4753885"/>
            <a:ext cx="3151414" cy="169635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069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B1FEF-B2A6-4FC1-8F25-EA69DC571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ПП диагностики нарушений развития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5A86ED-8466-4797-8F55-5EFFC5F37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7929"/>
            <a:ext cx="10896600" cy="478903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нарушений развития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причин и характера нарушений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педагогического маршрута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ИПР 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733328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FE40D4-9E10-46C5-B3AC-0EAB9BB1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Этический аспект диагностики.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07F9D2-7BF6-4CF0-A7E7-23AF9C1A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420586"/>
            <a:ext cx="11805557" cy="53067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ЕДИНОГО КВАЛИФИКАЦИОННОГО СПРАВОЧНИКА ДОЛЖНОСТЕЙ СЛУЖАЩИХ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психолого-педагогическое обследование детей с ОПФР с </a:t>
            </a:r>
            <a:r>
              <a:rPr lang="ru-RU" sz="4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или в присутствии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законного представителя,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потребности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определяет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его обучения и воспитания. 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77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C6338-61F6-4467-BFE2-E93ADCCB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Этический аспект диагностики.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3130D3-7B1A-4DE2-86F8-3B61C46C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387"/>
            <a:ext cx="10896600" cy="5213576"/>
          </a:xfrm>
        </p:spPr>
        <p:txBody>
          <a:bodyPr>
            <a:normAutofit/>
          </a:bodyPr>
          <a:lstStyle/>
          <a:p>
            <a:pPr algn="just"/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психодиагноста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(знания, методики, методы)</a:t>
            </a:r>
          </a:p>
          <a:p>
            <a:pPr algn="just"/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гуманности 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интересов испытуемого, уважение личности ребенка, терпение, находчивость, умение контролировать свое поведение, способность располагать испытуемого к общению с собой)</a:t>
            </a:r>
          </a:p>
          <a:p>
            <a:pPr algn="just"/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003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DBE7D-1C87-434F-AC64-E55A5536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2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39D2E2-2F1C-45B1-BF63-C8BDEA27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9503"/>
            <a:ext cx="12192000" cy="520337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Н. Психолого-педагогическая диагностика лиц с нарушениями речи: дифференциальная диагностика : учеб.-метод. пособие / Н.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Чемоданова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Мн.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 – 55 с.</a:t>
            </a:r>
          </a:p>
          <a:p>
            <a:pPr marL="514350" indent="-51435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диагностика : учеб. пособие / под ред. И. Ю. Левченко, С.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Изд. центр «Академия», 2005. – 320 с.</a:t>
            </a:r>
          </a:p>
          <a:p>
            <a:pPr marL="514350" indent="-514350" algn="just"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8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8AB5A-140F-417A-9244-AB9F0EC8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dirty="0"/>
              <a:t>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CAC33B-B3C2-4815-9458-ECC7A3D7B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6" t="15201" r="15825" b="16948"/>
          <a:stretch/>
        </p:blipFill>
        <p:spPr>
          <a:xfrm>
            <a:off x="538843" y="803049"/>
            <a:ext cx="2400300" cy="3478831"/>
          </a:xfr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8C46B5-CAE5-464A-8613-CEFE027EBEF5}"/>
              </a:ext>
            </a:extLst>
          </p:cNvPr>
          <p:cNvSpPr/>
          <p:nvPr/>
        </p:nvSpPr>
        <p:spPr>
          <a:xfrm>
            <a:off x="293016" y="4535137"/>
            <a:ext cx="32829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Левченко И.Ю.,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Забрамная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С.Д.,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Добровольская Т.А.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BD8AE2-FC38-40FA-94AF-F093C0179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124" y="1608116"/>
            <a:ext cx="3489489" cy="50028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4AC2C2-81B1-4C60-9855-C31E0DDBB52C}"/>
              </a:ext>
            </a:extLst>
          </p:cNvPr>
          <p:cNvSpPr txBox="1"/>
          <p:nvPr/>
        </p:nvSpPr>
        <p:spPr>
          <a:xfrm>
            <a:off x="3296585" y="1158072"/>
            <a:ext cx="41024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НН,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Чемоданова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НВ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4F437F-19EF-4FDD-A272-490535099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558" y="1158072"/>
            <a:ext cx="3628654" cy="54528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36BBFC2-D5EB-49D9-8EDA-4652191B096D}"/>
              </a:ext>
            </a:extLst>
          </p:cNvPr>
          <p:cNvSpPr txBox="1"/>
          <p:nvPr/>
        </p:nvSpPr>
        <p:spPr>
          <a:xfrm>
            <a:off x="7842539" y="1749719"/>
            <a:ext cx="4102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НН</a:t>
            </a:r>
          </a:p>
        </p:txBody>
      </p:sp>
    </p:spTree>
    <p:extLst>
      <p:ext uri="{BB962C8B-B14F-4D97-AF65-F5344CB8AC3E}">
        <p14:creationId xmlns:p14="http://schemas.microsoft.com/office/powerpoint/2010/main" val="198509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C6F94-8A5E-440E-8346-69F20FDD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80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0F31C-BEBF-4B65-8007-976C96320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409926"/>
            <a:ext cx="12191999" cy="518091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Концептуальные основы психолого-педагогической (ПП) диагностики нарушений развития.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Значение современных представлений о нарушениях развития для организации диагностики детей с ОПФР (Л.С. Выготский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Методологические принципы ПП диагностики нарушений развития.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Задачи ПП диагностики нарушений развития.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Этапы реализации основных задач психодиагностики детей с ОПФР.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Этический аспект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47867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24295-CB1C-466C-9FCC-A1C51F86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179614"/>
            <a:ext cx="11027229" cy="131513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39829-B0DC-453B-858A-7A0F2066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355271"/>
            <a:ext cx="10771414" cy="4490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Психодиагностика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психологическая дисциплина, разрабатывающая </a:t>
            </a: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выявления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индивидуально-психологических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 психофизических) особенностей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87444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77FD2-1F0E-4FAB-BC49-523B15B0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7F0E3-0498-4EDF-A799-4004CB7E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289957"/>
            <a:ext cx="11141529" cy="4887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психодиагностики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 апробация диагностических методик;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правил проведения диагностического обследования;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способов обработки и интерпретации полученных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17352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743B9-49C5-4E68-AA48-CB7EAF80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C3559-CF27-4CAD-9D44-A161A9FD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40971"/>
            <a:ext cx="11125200" cy="4935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сферы практического применения психодиагностики: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отбор, профобучение и профориентация;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психология;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F0761-F88C-425D-84C1-97F762DC43D4}"/>
              </a:ext>
            </a:extLst>
          </p:cNvPr>
          <p:cNvSpPr txBox="1"/>
          <p:nvPr/>
        </p:nvSpPr>
        <p:spPr>
          <a:xfrm>
            <a:off x="1649186" y="5293863"/>
            <a:ext cx="636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диагноз</a:t>
            </a:r>
          </a:p>
        </p:txBody>
      </p:sp>
    </p:spTree>
    <p:extLst>
      <p:ext uri="{BB962C8B-B14F-4D97-AF65-F5344CB8AC3E}">
        <p14:creationId xmlns:p14="http://schemas.microsoft.com/office/powerpoint/2010/main" val="6114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85FF1-B112-47C5-AF4D-FB304369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2488F-13FE-42C6-9272-15C3F4EA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371600"/>
            <a:ext cx="11059886" cy="4805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изучение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обучения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(оценка ЗУН) и 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(качества личности)</a:t>
            </a:r>
          </a:p>
        </p:txBody>
      </p:sp>
    </p:spTree>
    <p:extLst>
      <p:ext uri="{BB962C8B-B14F-4D97-AF65-F5344CB8AC3E}">
        <p14:creationId xmlns:p14="http://schemas.microsoft.com/office/powerpoint/2010/main" val="211128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C13AF-F0F2-4E19-97B1-B5CA0D3E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2003A-3602-49BC-B83E-16264C5B1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387929"/>
            <a:ext cx="11348357" cy="47890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ППднр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оценка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и возможностей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E0DB2F6F-B964-4C19-A95D-5A427DDE7101}"/>
              </a:ext>
            </a:extLst>
          </p:cNvPr>
          <p:cNvSpPr/>
          <p:nvPr/>
        </p:nvSpPr>
        <p:spPr>
          <a:xfrm>
            <a:off x="5426529" y="2571750"/>
            <a:ext cx="1072242" cy="1325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56D8EE-A286-4141-9EF7-213A66117E72}"/>
              </a:ext>
            </a:extLst>
          </p:cNvPr>
          <p:cNvSpPr txBox="1"/>
          <p:nvPr/>
        </p:nvSpPr>
        <p:spPr>
          <a:xfrm>
            <a:off x="2122714" y="3938330"/>
            <a:ext cx="6874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обучения</a:t>
            </a:r>
          </a:p>
          <a:p>
            <a:pPr marL="285750" indent="-28575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УО</a:t>
            </a:r>
          </a:p>
          <a:p>
            <a:pPr marL="285750" indent="-28575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Коррекционный компонент</a:t>
            </a:r>
          </a:p>
          <a:p>
            <a:pPr marL="285750" indent="-285750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46338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E4B75-63BD-4205-9CF9-C4B83BAC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основы ПП диагностики нарушений развития.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C54F7-013E-4B5A-BC86-9FBFF2F22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5" y="1518557"/>
            <a:ext cx="11576957" cy="4974318"/>
          </a:xfrm>
        </p:spPr>
        <p:txBody>
          <a:bodyPr>
            <a:noAutofit/>
          </a:bodyPr>
          <a:lstStyle/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ППднр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базирается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учениях Л.С. Выготского, В.И.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Лубовского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А.Р.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Лурия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Структуру дефекта (соотношение 1х и 2х нарушений, иерархией 2х);</a:t>
            </a:r>
          </a:p>
          <a:p>
            <a:pPr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выраженности нарушения;</a:t>
            </a:r>
          </a:p>
          <a:p>
            <a:pPr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и специфические закономерности нарушенного развития;</a:t>
            </a:r>
          </a:p>
          <a:p>
            <a:pPr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Потенциальные возможности ребенка </a:t>
            </a:r>
          </a:p>
          <a:p>
            <a:pPr algn="just"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59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713</Words>
  <Application>Microsoft Office PowerPoint</Application>
  <PresentationFormat>Широкоэкранный</PresentationFormat>
  <Paragraphs>110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«ОСНОВЫ ПСИХОЛОГО-ПЕДАГОГИЧЕСКОЙ ДИАГНОСТИКИ»   </vt:lpstr>
      <vt:lpstr>Литература:</vt:lpstr>
      <vt:lpstr>ВОПРОСЫ: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Концептуальные основы ПП диагностики нарушений развития. </vt:lpstr>
      <vt:lpstr>Методологические принципы ПП диагностики нарушений развития  (Л.С. Выготский, В.И. Лубовский, С.Д. Забрамная)</vt:lpstr>
      <vt:lpstr>В. И. Лубовский и И. А. Коробейников, указывая на необходимость качественно-количественной оценки ре­зультатов деятельности детей, выделяют следующие ее параметры. </vt:lpstr>
      <vt:lpstr>Презентация PowerPoint</vt:lpstr>
      <vt:lpstr>Задачи ПП диагностики нарушений развития</vt:lpstr>
      <vt:lpstr>Задачи ПП диагностики нарушений развития</vt:lpstr>
      <vt:lpstr>Этический аспект диагностики. </vt:lpstr>
      <vt:lpstr>Этический аспект диагностики. 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ДИАГНОСТИКА НАРУШЕНИЙ РАЗВИТИЯ</dc:title>
  <dc:creator>Иришка</dc:creator>
  <cp:lastModifiedBy>Иришка</cp:lastModifiedBy>
  <cp:revision>27</cp:revision>
  <dcterms:created xsi:type="dcterms:W3CDTF">2022-08-08T13:41:36Z</dcterms:created>
  <dcterms:modified xsi:type="dcterms:W3CDTF">2022-09-14T19:25:10Z</dcterms:modified>
</cp:coreProperties>
</file>