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4" r:id="rId2"/>
    <p:sldId id="257" r:id="rId3"/>
    <p:sldId id="258" r:id="rId4"/>
    <p:sldId id="293" r:id="rId5"/>
    <p:sldId id="259" r:id="rId6"/>
    <p:sldId id="260" r:id="rId7"/>
    <p:sldId id="261" r:id="rId8"/>
    <p:sldId id="298" r:id="rId9"/>
    <p:sldId id="262" r:id="rId10"/>
    <p:sldId id="295" r:id="rId11"/>
    <p:sldId id="263" r:id="rId12"/>
    <p:sldId id="297" r:id="rId13"/>
    <p:sldId id="265" r:id="rId14"/>
    <p:sldId id="266" r:id="rId15"/>
    <p:sldId id="267" r:id="rId16"/>
    <p:sldId id="299" r:id="rId17"/>
    <p:sldId id="300" r:id="rId18"/>
    <p:sldId id="301" r:id="rId19"/>
    <p:sldId id="303" r:id="rId20"/>
    <p:sldId id="302" r:id="rId21"/>
    <p:sldId id="304" r:id="rId22"/>
    <p:sldId id="30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91570" y="1573741"/>
            <a:ext cx="10167582" cy="250921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содержание деятельности психолого-медико-педагогической комиссии в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ЦКРОиР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37364" y="4595884"/>
            <a:ext cx="8689976" cy="137159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240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63899" y="1793885"/>
            <a:ext cx="10363826" cy="3424107"/>
          </a:xfrm>
        </p:spPr>
        <p:txBody>
          <a:bodyPr/>
          <a:lstStyle/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адекватных условий обучения, воспитания и развития детей с ОПФР;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динамики образовательных изменений и личностных приращений ребёнка в процессе обучения, раскрытие его способностей и потенциальных возможностей;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родителей и педагогов по вопросам образования и развития детей с ОПФР.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469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4400" y="1329862"/>
            <a:ext cx="10895463" cy="4033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комиссии должны входить следующие специалисты: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ПМПК (директор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ЦКРОиР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случаях в состав комиссии могут входить сурдопедагог, врач – психиатр и другие специалисты.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89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68366" y="1111498"/>
            <a:ext cx="10363826" cy="3424107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психолого-медико-педагогического обследования ребенка с особенностями психофизического развития должно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отличаться разнообразием и большим количеством применяемых методик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позволяет правильно квалифицировать различные нарушения.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текст Векслера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малоинформативен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ребенка с аутизмом, поэтому специалисты ПМПК подбирают методики с учетом особенностей коммуникации, двигательных способностей ребенка.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957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45284" y="306280"/>
            <a:ext cx="10363826" cy="34241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Тактика проведения  обследования ребёнка на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обследования: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законных представителей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на ПМПК. Изучение запроса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законных представителей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видение их проблем ребенка.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документов на ребенка, предоставляемых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представителемя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запроса учреждения образования.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Выдвижение рабочей диагностической гипотезы. Составление программы и плана обследования ребенка на ПМПК.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 процедура обследования ребенка.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результатов проведенного обследования с учетом всех имеющихся данных. Формулировка заключения.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 результатов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законным представителям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их согласия с рекомендациями ПМПК.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150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86228" y="251689"/>
            <a:ext cx="10363826" cy="34241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диагностической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Выстраивается на основе: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«жалобы»,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предъявляемые  взрослым.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«проблемы» ребёнка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представленных документов, материалов первичного обследования специалистов учреждений образования.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и психологического анамнеза.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Предварительного наблюдения за ребёнком.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специалистами типичных и специфичных для разных вариантов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особенностей психического развития.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обследования (на основании гипотезы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lv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 диагностических методик;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количества заданий;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 формы их предъявления.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236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68365" y="1275271"/>
            <a:ext cx="10363826" cy="3424107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обследования детей на ПМПК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психологического, логопедического обследования.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 эксперимент.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Структурированное наблюдение.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продуктов деятельности.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Проективные методики, тест.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345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95661" y="1152441"/>
            <a:ext cx="10363826" cy="34241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ПМПК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психолого-медико-педагогического обследования заносятся в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подписывается председателем, членами комиссии и оформляется по установленной законодательством форме.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протоколу прилагаются материалы и документы, предоставленные законным представителем ребенка (которые, соответственно, вносятся в протокол).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60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87104" y="715713"/>
            <a:ext cx="10718043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ПМПК после коллегиального обсуждения результатов психолого-медико-педагогического обследования составляет заключение, которое содержит: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квалификацию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и (или) психического нарушения (дает комплексную оценку имеющихся трудностей и потенциальных возможностей развития ребенка и служит для составления рекомендаций по определению программы обучения и специальных условий для получения образования детьми с особенностями психофизического развития)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об организации образовательного процесса, о коррекционной помощи ребенку с особенностями психофизического развития по форме, установленной законодательством.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462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55344" y="1234328"/>
            <a:ext cx="10317707" cy="34241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в заключении содержатся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описание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и тяжести физического и (или) психического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 организации учебного процесса – а именно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созданию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условий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для получения ребенком с ОПФР образования – например, создание адаптированной среды, индивидуальное или групповое педагогическое сопровождение, занятия с дефектологом и т.п.</a:t>
            </a:r>
          </a:p>
          <a:p>
            <a:pPr algn="just"/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1377900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82013" y="947725"/>
            <a:ext cx="10363826" cy="50709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 организации учебного процесса – а именно:</a:t>
            </a:r>
          </a:p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специального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первого отделения вспомогательной школы, программа второго отделения вспомогательной школы, программа специальной общеобразовательной школы для детей с нарушением слуха, программы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ЦКРОиР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программа специальной общеобразовательной школы для детей с тяжелыми нарушениями речи, для детей с трудностями в обучении, программа специальной общеобразовательной школы для детей с нарушениями зрения, программа специальных дошкольных учреждений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</a:t>
            </a:r>
          </a:p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получения образования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т.е. тип учреждения образования, в котором ребенку рекомендуется обучение: надомное обучение,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ЦКРОиР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специальное учреждение образования, учреждение общего образования -специальная класс (группа), класс (группа ) интегрированного обучение и воспитания.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402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22957" y="1193385"/>
            <a:ext cx="10363826" cy="481163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Психолого-медико-педагогическая комиссия.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центрах коррекционно-развивающего обучения и реабилитации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ЦКРОиР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для проведения психолого-медико-педагогического обследования детей с особенностями психофизического развития.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диагностической деятельности является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выявление детей с особенностями психофизического развития и их индивидуальных потребностей в получении образования.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ПМПК – определение образовательного маршрута ребенка.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407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59807" y="1596789"/>
            <a:ext cx="10699846" cy="11919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проведения ПМПК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проведения ПМПК – не реже 1 раза в два года в следующих случаях: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у ребёнка сложного физического и (или) психического нарушения (имеющего статус ребёнка-инвалида);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статуса сироты или оставшегося без попечения родителей.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37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00126" y="1138794"/>
            <a:ext cx="10363826" cy="471609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Психолого-медико-педагогическое обследование проводится в обязательном порядке при: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переводе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с особенностями психофизического развития из специального учреждения образования в класс интегрированного обучения учреждения образования общего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типа.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принятии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о переводе ребёнка на другую учебную программу специального образования или учебную программу для учреждений, обеспечивающих получение общего среднего образования.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переходе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ребёнка, имеющего трудности в обучении, нарушения речи из начального в среднее звено.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 переходе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с ОПФР из дошкольного учреждения в школу.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95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91570" y="1573741"/>
            <a:ext cx="10167582" cy="250921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содержание деятельности психолого-медико-педагогической комиссии в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ЦКРОиР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37364" y="4595884"/>
            <a:ext cx="8689976" cy="137159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19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4934" y="1014302"/>
            <a:ext cx="9949843" cy="1169341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организации деятельности  психолого-медико-педагогической комиссии необходимо руководствоваться </a:t>
            </a:r>
            <a:r>
              <a:rPr lang="ru-RU" sz="27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нормативно-правовыми документами и локальными документами </a:t>
            </a:r>
            <a:r>
              <a:rPr lang="ru-RU" sz="2700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ЦКРОиР</a:t>
            </a:r>
            <a:r>
              <a:rPr lang="ru-RU" sz="27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27798" y="2557842"/>
            <a:ext cx="10890912" cy="40749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документация: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Республики Беларусь об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Республики Беларусь №233 от 16.08.2011 года «Об утверждении Положения о центре коррекционно-развивающего обучения и реабилитации и признании утратившими силу некоторых нормативных правовых актов Министерства образования Республики Беларусь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953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22956" y="1370805"/>
            <a:ext cx="10363826" cy="4675154"/>
          </a:xfrm>
        </p:spPr>
        <p:txBody>
          <a:bodyPr>
            <a:normAutofit/>
          </a:bodyPr>
          <a:lstStyle/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Министерства образования Республики Беларусь №253 от 05.09.2011 года «Об утверждении инструкции о порядке выявления детей с особенностями психофизического развития и создания банка данных о них».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Министерства здравоохранения Республики Беларусь №128 от 22.12.2011 г. «Об определении медицинских показаний и противопоказаний для получения образования».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ГУО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ЦКРОиР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по организации диагностической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психолого-медико-педагогической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18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00377" y="770305"/>
            <a:ext cx="9799719" cy="51118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нормативные документы: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директора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ЦКРОиР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 работе психолого-медико-педагогической комиссии», который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издаётся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ЦКРОиР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 котором определены:</a:t>
            </a:r>
          </a:p>
          <a:p>
            <a:pPr marL="0" lv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ПМПК (включая председателя, секретаря и членов ПМПК);</a:t>
            </a:r>
          </a:p>
          <a:p>
            <a:pPr marL="0" lv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ПМПК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 работников в части, определяющей функции и обязанности работника как члена ПМПК.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диагностического кабинета (при наличии отдельного кабинета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приказы директора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ЦКРОиР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096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27422" y="988668"/>
            <a:ext cx="10363826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членов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предварительной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учета детей, прошедших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учета детей, нуждающихся в коррекционно-педагогической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ПМПК (на бланке указывается согласие родителей с заключением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ЦКРОиР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«Сырые» материалы.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65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55343" y="702066"/>
            <a:ext cx="10636154" cy="548037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документы необходимо подготовить к ПМПК?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психолого-медико-педагогического обследования законным представителем представляются следующие документы (в соответствии с Положением о центре коррекционно-развивающего обучения и реабилитации):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подробная выписка из истории развития ребенка;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справка о состоянии здоровья (с указанием наличия или отсутствия психиатрического учета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характеристика, предоставляемая учреждением образования, которое посещает ребенок (данные о ребенке, продолжительность его обучения в учреждении образования, анализ развития познавательной сферы, мероприятия, проведенные в целях интеллектуального развития ребенка и его личностного роста, индивидуальная помощь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продуктивных видов деятельности ребенка дошкольного возраста или письменные работы обучающегося.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983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1761" y="579235"/>
            <a:ext cx="10782357" cy="34241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Соответственно, во время ПМПК законные представители детей с особенностями психофизического развития имеют право: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получать полную и достоверную информацию о видах, методах и ходе проведения психолого-медико-педагогического обследования ребенка;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присутствовать при проведении психолого-медико-педагогического обследования ребенка;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обсуждать результаты обследования;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согласиться с заключением, и инициировать проведение повторного обследования;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выбирать учреждение образования, форму получения специального образования с учетом рекомендаций ПМПК;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получать консультации по вопросам обучения и воспитания лиц с особенностями психофизического развития.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727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36605" y="1561874"/>
            <a:ext cx="10363826" cy="44704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ОБРАЗОВАТЕЛЬНОГО МАРШРУТА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сущности индивидуально-психологических особенностей ребёнка, уровня его  познавательного и личностного развития, уровня усвоения им образовательной программы;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вторичных отклонений, которые могут быть причиной трудностей в обучении;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984100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170</TotalTime>
  <Words>858</Words>
  <Application>Microsoft Office PowerPoint</Application>
  <PresentationFormat>Широкоэкранный</PresentationFormat>
  <Paragraphs>105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Tw Cen MT</vt:lpstr>
      <vt:lpstr>Капля</vt:lpstr>
      <vt:lpstr>Организация и содержание деятельности психолого-медико-педагогической комиссии в ЦКРОиР</vt:lpstr>
      <vt:lpstr>Презентация PowerPoint</vt:lpstr>
      <vt:lpstr>При организации деятельности  психолого-медико-педагогической комиссии необходимо руководствоваться нормативно-правовыми документами и локальными документами ЦКРОиР.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и содержание деятельности психолого-медико-педагогической комиссии в ЦКРОиР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14</cp:revision>
  <dcterms:created xsi:type="dcterms:W3CDTF">2022-02-08T03:54:02Z</dcterms:created>
  <dcterms:modified xsi:type="dcterms:W3CDTF">2022-03-31T11:49:06Z</dcterms:modified>
</cp:coreProperties>
</file>