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9" r:id="rId3"/>
    <p:sldId id="265" r:id="rId4"/>
    <p:sldId id="277" r:id="rId5"/>
    <p:sldId id="266" r:id="rId6"/>
    <p:sldId id="278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95FB12-364D-444E-BC0D-2C9539478EF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BD36651-E7B1-483B-B9ED-E39D81198831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Деятельностный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подход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М.Я. Басов, П.Я. Гальперин,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А.Н. Леонтьев и др.</a:t>
          </a:r>
          <a:endParaRPr lang="ru-RU" dirty="0"/>
        </a:p>
      </dgm:t>
    </dgm:pt>
    <dgm:pt modelId="{5674C003-91B5-4130-9179-82D9C9C9FAD7}" type="parTrans" cxnId="{47CBB1B3-6856-43E2-A0A8-4B5B563CAF3E}">
      <dgm:prSet/>
      <dgm:spPr/>
      <dgm:t>
        <a:bodyPr/>
        <a:lstStyle/>
        <a:p>
          <a:endParaRPr lang="ru-RU"/>
        </a:p>
      </dgm:t>
    </dgm:pt>
    <dgm:pt modelId="{C9F2E1AC-3C15-4099-8C0E-07D146483BF3}" type="sibTrans" cxnId="{47CBB1B3-6856-43E2-A0A8-4B5B563CAF3E}">
      <dgm:prSet/>
      <dgm:spPr/>
      <dgm:t>
        <a:bodyPr/>
        <a:lstStyle/>
        <a:p>
          <a:endParaRPr lang="ru-RU"/>
        </a:p>
      </dgm:t>
    </dgm:pt>
    <dgm:pt modelId="{7D462845-EFD2-437F-9925-872A12F66A84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мотивации речемыслительной деятельности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263D7A-3CA9-4726-BB64-8406E01696DD}" type="parTrans" cxnId="{C922C823-F2FC-47FE-A225-DD46F51DC2FB}">
      <dgm:prSet/>
      <dgm:spPr/>
      <dgm:t>
        <a:bodyPr/>
        <a:lstStyle/>
        <a:p>
          <a:endParaRPr lang="ru-RU"/>
        </a:p>
      </dgm:t>
    </dgm:pt>
    <dgm:pt modelId="{14BEE0AC-4B4F-41F2-97FA-9A8C66EBD370}" type="sibTrans" cxnId="{C922C823-F2FC-47FE-A225-DD46F51DC2FB}">
      <dgm:prSet/>
      <dgm:spPr/>
      <dgm:t>
        <a:bodyPr/>
        <a:lstStyle/>
        <a:p>
          <a:endParaRPr lang="ru-RU"/>
        </a:p>
      </dgm:t>
    </dgm:pt>
    <dgm:pt modelId="{B7029E34-9CB2-4712-9EDA-C85C3FA3E260}">
      <dgm:prSet phldrT="[Текст]" custT="1"/>
      <dgm:spPr/>
      <dgm:t>
        <a:bodyPr/>
        <a:lstStyle/>
        <a:p>
          <a:r>
            <a:rPr lang="ru-RU" sz="1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Поэтапность</a:t>
          </a:r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формирования умственных  действий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7EE0C8-8354-4C64-A1BD-CF67DDC0B380}" type="parTrans" cxnId="{F367FA7F-FF86-4D05-A5B4-4E6DAA249411}">
      <dgm:prSet/>
      <dgm:spPr/>
      <dgm:t>
        <a:bodyPr/>
        <a:lstStyle/>
        <a:p>
          <a:endParaRPr lang="ru-RU"/>
        </a:p>
      </dgm:t>
    </dgm:pt>
    <dgm:pt modelId="{8CB1FD4F-6651-4D2B-92E3-D5F299360F4F}" type="sibTrans" cxnId="{F367FA7F-FF86-4D05-A5B4-4E6DAA249411}">
      <dgm:prSet/>
      <dgm:spPr/>
      <dgm:t>
        <a:bodyPr/>
        <a:lstStyle/>
        <a:p>
          <a:endParaRPr lang="ru-RU"/>
        </a:p>
      </dgm:t>
    </dgm:pt>
    <dgm:pt modelId="{330A2959-6416-493E-BF18-F6C96B2DE284}">
      <dgm:prSet phldrT="[Текст]"/>
      <dgm:spPr/>
      <dgm:t>
        <a:bodyPr/>
        <a:lstStyle/>
        <a:p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Когнитивно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-коммуникативный подход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Л.С. Выготский,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Я.Гумбольт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Н.И 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Жинкин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А.А Леонтьев   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C29C44-A4E2-4300-8D72-BAF5B9265731}" type="parTrans" cxnId="{959196A7-351B-4588-9AF6-0C71262C2082}">
      <dgm:prSet/>
      <dgm:spPr/>
      <dgm:t>
        <a:bodyPr/>
        <a:lstStyle/>
        <a:p>
          <a:endParaRPr lang="ru-RU"/>
        </a:p>
      </dgm:t>
    </dgm:pt>
    <dgm:pt modelId="{F8CB8DC2-5675-453A-83DC-14D2E257CADF}" type="sibTrans" cxnId="{959196A7-351B-4588-9AF6-0C71262C2082}">
      <dgm:prSet/>
      <dgm:spPr/>
      <dgm:t>
        <a:bodyPr/>
        <a:lstStyle/>
        <a:p>
          <a:endParaRPr lang="ru-RU"/>
        </a:p>
      </dgm:t>
    </dgm:pt>
    <dgm:pt modelId="{FEBF9BD4-A88D-42E7-BED3-33F98FB58866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Взаимосвязь умственного и речевого развития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78E81-B6D5-43BE-9321-A9DFFF4A50AF}" type="parTrans" cxnId="{F6B1B2D8-76BF-4C29-9557-351C5EDB3E7D}">
      <dgm:prSet/>
      <dgm:spPr/>
      <dgm:t>
        <a:bodyPr/>
        <a:lstStyle/>
        <a:p>
          <a:endParaRPr lang="ru-RU"/>
        </a:p>
      </dgm:t>
    </dgm:pt>
    <dgm:pt modelId="{E96654ED-3203-44D3-B7F9-B5961A187379}" type="sibTrans" cxnId="{F6B1B2D8-76BF-4C29-9557-351C5EDB3E7D}">
      <dgm:prSet/>
      <dgm:spPr/>
      <dgm:t>
        <a:bodyPr/>
        <a:lstStyle/>
        <a:p>
          <a:endParaRPr lang="ru-RU"/>
        </a:p>
      </dgm:t>
    </dgm:pt>
    <dgm:pt modelId="{3AD8396A-B2E6-482A-9E75-A4C9FAE579E7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опережающего развития семантической стороны речи относительно формально-языковой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891D2C-CBA4-4EA0-A708-11576E8D6D3D}" type="parTrans" cxnId="{0A8D5FB5-9EC2-44A3-9218-E42B89BE0564}">
      <dgm:prSet/>
      <dgm:spPr/>
      <dgm:t>
        <a:bodyPr/>
        <a:lstStyle/>
        <a:p>
          <a:endParaRPr lang="ru-RU"/>
        </a:p>
      </dgm:t>
    </dgm:pt>
    <dgm:pt modelId="{CE1E25B5-E37C-441E-84BD-A8212FB6BCBB}" type="sibTrans" cxnId="{0A8D5FB5-9EC2-44A3-9218-E42B89BE0564}">
      <dgm:prSet/>
      <dgm:spPr/>
      <dgm:t>
        <a:bodyPr/>
        <a:lstStyle/>
        <a:p>
          <a:endParaRPr lang="ru-RU"/>
        </a:p>
      </dgm:t>
    </dgm:pt>
    <dgm:pt modelId="{FA4F45EE-3E10-420E-9408-5437FD9084AB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Преобразования предметно-смысловой деятельности в формально-языковую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7B209-801A-4B40-B676-122896C6BD30}" type="parTrans" cxnId="{0B4D86A8-CEC7-4DF4-953B-5034C41D419B}">
      <dgm:prSet/>
      <dgm:spPr/>
      <dgm:t>
        <a:bodyPr/>
        <a:lstStyle/>
        <a:p>
          <a:endParaRPr lang="ru-RU"/>
        </a:p>
      </dgm:t>
    </dgm:pt>
    <dgm:pt modelId="{80314971-0084-4510-9E63-AFBB32E45574}" type="sibTrans" cxnId="{0B4D86A8-CEC7-4DF4-953B-5034C41D419B}">
      <dgm:prSet/>
      <dgm:spPr/>
      <dgm:t>
        <a:bodyPr/>
        <a:lstStyle/>
        <a:p>
          <a:endParaRPr lang="ru-RU"/>
        </a:p>
      </dgm:t>
    </dgm:pt>
    <dgm:pt modelId="{C5C15886-BA93-4896-A7E3-22E16FF06F2C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функционально-семантическая направленность формирования речемыслительной деятельности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5E371B-FA75-4FB3-8371-7396D701A944}" type="parTrans" cxnId="{22304776-00BF-42FC-8130-5D0C3C6A8420}">
      <dgm:prSet/>
      <dgm:spPr/>
      <dgm:t>
        <a:bodyPr/>
        <a:lstStyle/>
        <a:p>
          <a:endParaRPr lang="ru-RU"/>
        </a:p>
      </dgm:t>
    </dgm:pt>
    <dgm:pt modelId="{5B3D243F-E94D-485E-9091-1F547D2B7CC0}" type="sibTrans" cxnId="{22304776-00BF-42FC-8130-5D0C3C6A8420}">
      <dgm:prSet/>
      <dgm:spPr/>
      <dgm:t>
        <a:bodyPr/>
        <a:lstStyle/>
        <a:p>
          <a:endParaRPr lang="ru-RU"/>
        </a:p>
      </dgm:t>
    </dgm:pt>
    <dgm:pt modelId="{2DBEC801-547A-4F10-AF87-2896BB1BA9C8}">
      <dgm:prSet phldrT="[Текст]" custT="1"/>
      <dgm:spPr/>
      <dgm:t>
        <a:bodyPr/>
        <a:lstStyle/>
        <a:p>
          <a:r>
            <a: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коллективного характера деятельности с индивидуальным подходом, учетом возрастных особенностей и специфики речевого нарушения</a:t>
          </a:r>
          <a:endParaRPr lang="ru-RU" sz="1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D4A93C-19BB-4DFA-A353-50A302E83FF0}" type="parTrans" cxnId="{1FCC51BE-1B6C-4360-BF03-D5A60284202A}">
      <dgm:prSet/>
      <dgm:spPr/>
      <dgm:t>
        <a:bodyPr/>
        <a:lstStyle/>
        <a:p>
          <a:endParaRPr lang="ru-RU"/>
        </a:p>
      </dgm:t>
    </dgm:pt>
    <dgm:pt modelId="{178F0E2B-88D9-49EA-815B-18A276CFF1F7}" type="sibTrans" cxnId="{1FCC51BE-1B6C-4360-BF03-D5A60284202A}">
      <dgm:prSet/>
      <dgm:spPr/>
      <dgm:t>
        <a:bodyPr/>
        <a:lstStyle/>
        <a:p>
          <a:endParaRPr lang="ru-RU"/>
        </a:p>
      </dgm:t>
    </dgm:pt>
    <dgm:pt modelId="{66840F23-C7A5-4FE2-BB6C-F7699A7E7529}" type="pres">
      <dgm:prSet presAssocID="{5895FB12-364D-444E-BC0D-2C9539478E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C24082D-F948-4D28-8377-117E41FE4E5D}" type="pres">
      <dgm:prSet presAssocID="{5BD36651-E7B1-483B-B9ED-E39D81198831}" presName="root" presStyleCnt="0"/>
      <dgm:spPr/>
    </dgm:pt>
    <dgm:pt modelId="{280BFA22-C5F6-47B1-B28A-251C5223E59B}" type="pres">
      <dgm:prSet presAssocID="{5BD36651-E7B1-483B-B9ED-E39D81198831}" presName="rootComposite" presStyleCnt="0"/>
      <dgm:spPr/>
    </dgm:pt>
    <dgm:pt modelId="{FC00899A-6B42-45F6-97D8-36D9870C4639}" type="pres">
      <dgm:prSet presAssocID="{5BD36651-E7B1-483B-B9ED-E39D81198831}" presName="rootText" presStyleLbl="node1" presStyleIdx="0" presStyleCnt="2" custScaleX="144521"/>
      <dgm:spPr/>
      <dgm:t>
        <a:bodyPr/>
        <a:lstStyle/>
        <a:p>
          <a:endParaRPr lang="ru-RU"/>
        </a:p>
      </dgm:t>
    </dgm:pt>
    <dgm:pt modelId="{48ECF2BC-B5B3-4DC1-B8B9-EEE0DD786E7C}" type="pres">
      <dgm:prSet presAssocID="{5BD36651-E7B1-483B-B9ED-E39D81198831}" presName="rootConnector" presStyleLbl="node1" presStyleIdx="0" presStyleCnt="2"/>
      <dgm:spPr/>
      <dgm:t>
        <a:bodyPr/>
        <a:lstStyle/>
        <a:p>
          <a:endParaRPr lang="ru-RU"/>
        </a:p>
      </dgm:t>
    </dgm:pt>
    <dgm:pt modelId="{F0A35EB9-15F2-4769-81B7-1C4FD3D2FC04}" type="pres">
      <dgm:prSet presAssocID="{5BD36651-E7B1-483B-B9ED-E39D81198831}" presName="childShape" presStyleCnt="0"/>
      <dgm:spPr/>
    </dgm:pt>
    <dgm:pt modelId="{C1925F89-C511-4792-8EEC-B872C8AB09AC}" type="pres">
      <dgm:prSet presAssocID="{7E263D7A-3CA9-4726-BB64-8406E01696DD}" presName="Name13" presStyleLbl="parChTrans1D2" presStyleIdx="0" presStyleCnt="7"/>
      <dgm:spPr/>
      <dgm:t>
        <a:bodyPr/>
        <a:lstStyle/>
        <a:p>
          <a:endParaRPr lang="ru-RU"/>
        </a:p>
      </dgm:t>
    </dgm:pt>
    <dgm:pt modelId="{7AE9AA46-640E-48B2-A874-4017306408D1}" type="pres">
      <dgm:prSet presAssocID="{7D462845-EFD2-437F-9925-872A12F66A84}" presName="childText" presStyleLbl="bgAcc1" presStyleIdx="0" presStyleCnt="7" custScaleX="145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DA6F88-9CB7-48D0-9CDF-6A8282C08DF2}" type="pres">
      <dgm:prSet presAssocID="{9F7EE0C8-8354-4C64-A1BD-CF67DDC0B380}" presName="Name13" presStyleLbl="parChTrans1D2" presStyleIdx="1" presStyleCnt="7"/>
      <dgm:spPr/>
      <dgm:t>
        <a:bodyPr/>
        <a:lstStyle/>
        <a:p>
          <a:endParaRPr lang="ru-RU"/>
        </a:p>
      </dgm:t>
    </dgm:pt>
    <dgm:pt modelId="{3BE99230-6B8C-4ED8-B2FC-717946E1B4C6}" type="pres">
      <dgm:prSet presAssocID="{B7029E34-9CB2-4712-9EDA-C85C3FA3E260}" presName="childText" presStyleLbl="bgAcc1" presStyleIdx="1" presStyleCnt="7" custScaleX="146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505F8-8B6D-4264-AB3E-DDB0A29BC9C6}" type="pres">
      <dgm:prSet presAssocID="{9E57B209-801A-4B40-B676-122896C6BD30}" presName="Name13" presStyleLbl="parChTrans1D2" presStyleIdx="2" presStyleCnt="7"/>
      <dgm:spPr/>
      <dgm:t>
        <a:bodyPr/>
        <a:lstStyle/>
        <a:p>
          <a:endParaRPr lang="ru-RU"/>
        </a:p>
      </dgm:t>
    </dgm:pt>
    <dgm:pt modelId="{7903A04C-3A9F-4426-A3E2-6CA4DE2E3540}" type="pres">
      <dgm:prSet presAssocID="{FA4F45EE-3E10-420E-9408-5437FD9084AB}" presName="childText" presStyleLbl="bgAcc1" presStyleIdx="2" presStyleCnt="7" custScaleX="149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D7301-54E8-4B61-86C9-779B4156DD8F}" type="pres">
      <dgm:prSet presAssocID="{42D4A93C-19BB-4DFA-A353-50A302E83FF0}" presName="Name13" presStyleLbl="parChTrans1D2" presStyleIdx="3" presStyleCnt="7"/>
      <dgm:spPr/>
      <dgm:t>
        <a:bodyPr/>
        <a:lstStyle/>
        <a:p>
          <a:endParaRPr lang="ru-RU"/>
        </a:p>
      </dgm:t>
    </dgm:pt>
    <dgm:pt modelId="{2D0017F3-0298-46E4-801F-DB2C1401A39C}" type="pres">
      <dgm:prSet presAssocID="{2DBEC801-547A-4F10-AF87-2896BB1BA9C8}" presName="childText" presStyleLbl="bgAcc1" presStyleIdx="3" presStyleCnt="7" custScaleX="147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8768DA-14F0-4649-9B98-63B2CD1CBFFB}" type="pres">
      <dgm:prSet presAssocID="{330A2959-6416-493E-BF18-F6C96B2DE284}" presName="root" presStyleCnt="0"/>
      <dgm:spPr/>
    </dgm:pt>
    <dgm:pt modelId="{93F51B28-37BB-4F77-832A-7461CAC2C839}" type="pres">
      <dgm:prSet presAssocID="{330A2959-6416-493E-BF18-F6C96B2DE284}" presName="rootComposite" presStyleCnt="0"/>
      <dgm:spPr/>
    </dgm:pt>
    <dgm:pt modelId="{80820ADF-F994-4AB4-A521-5E244F1F8E7F}" type="pres">
      <dgm:prSet presAssocID="{330A2959-6416-493E-BF18-F6C96B2DE284}" presName="rootText" presStyleLbl="node1" presStyleIdx="1" presStyleCnt="2" custScaleX="146228"/>
      <dgm:spPr/>
      <dgm:t>
        <a:bodyPr/>
        <a:lstStyle/>
        <a:p>
          <a:endParaRPr lang="ru-RU"/>
        </a:p>
      </dgm:t>
    </dgm:pt>
    <dgm:pt modelId="{421B3DF2-A8B6-40EC-89C4-70292B189655}" type="pres">
      <dgm:prSet presAssocID="{330A2959-6416-493E-BF18-F6C96B2DE284}" presName="rootConnector" presStyleLbl="node1" presStyleIdx="1" presStyleCnt="2"/>
      <dgm:spPr/>
      <dgm:t>
        <a:bodyPr/>
        <a:lstStyle/>
        <a:p>
          <a:endParaRPr lang="ru-RU"/>
        </a:p>
      </dgm:t>
    </dgm:pt>
    <dgm:pt modelId="{D71EECB5-D330-410E-8081-4DF7B6F7C4DA}" type="pres">
      <dgm:prSet presAssocID="{330A2959-6416-493E-BF18-F6C96B2DE284}" presName="childShape" presStyleCnt="0"/>
      <dgm:spPr/>
    </dgm:pt>
    <dgm:pt modelId="{2C54BE36-B0BF-4D82-9EC2-ED8E5AC6611E}" type="pres">
      <dgm:prSet presAssocID="{B3778E81-B6D5-43BE-9321-A9DFFF4A50AF}" presName="Name13" presStyleLbl="parChTrans1D2" presStyleIdx="4" presStyleCnt="7"/>
      <dgm:spPr/>
      <dgm:t>
        <a:bodyPr/>
        <a:lstStyle/>
        <a:p>
          <a:endParaRPr lang="ru-RU"/>
        </a:p>
      </dgm:t>
    </dgm:pt>
    <dgm:pt modelId="{86D10DC3-80CC-440E-A469-26B6AA274505}" type="pres">
      <dgm:prSet presAssocID="{FEBF9BD4-A88D-42E7-BED3-33F98FB58866}" presName="childText" presStyleLbl="bgAcc1" presStyleIdx="4" presStyleCnt="7" custScaleX="134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50058-A3CA-4585-91F3-70582798F436}" type="pres">
      <dgm:prSet presAssocID="{A2891D2C-CBA4-4EA0-A708-11576E8D6D3D}" presName="Name13" presStyleLbl="parChTrans1D2" presStyleIdx="5" presStyleCnt="7"/>
      <dgm:spPr/>
      <dgm:t>
        <a:bodyPr/>
        <a:lstStyle/>
        <a:p>
          <a:endParaRPr lang="ru-RU"/>
        </a:p>
      </dgm:t>
    </dgm:pt>
    <dgm:pt modelId="{213753DF-F7B8-4897-8929-8B33B9269FB6}" type="pres">
      <dgm:prSet presAssocID="{3AD8396A-B2E6-482A-9E75-A4C9FAE579E7}" presName="childText" presStyleLbl="bgAcc1" presStyleIdx="5" presStyleCnt="7" custScaleX="13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68D83-62B2-4B0D-8BC2-9EE23FEFC5F5}" type="pres">
      <dgm:prSet presAssocID="{3D5E371B-FA75-4FB3-8371-7396D701A944}" presName="Name13" presStyleLbl="parChTrans1D2" presStyleIdx="6" presStyleCnt="7"/>
      <dgm:spPr/>
      <dgm:t>
        <a:bodyPr/>
        <a:lstStyle/>
        <a:p>
          <a:endParaRPr lang="ru-RU"/>
        </a:p>
      </dgm:t>
    </dgm:pt>
    <dgm:pt modelId="{B3A6D2C3-C2DE-40B6-AE3D-D45CC10B4D29}" type="pres">
      <dgm:prSet presAssocID="{C5C15886-BA93-4896-A7E3-22E16FF06F2C}" presName="childText" presStyleLbl="bgAcc1" presStyleIdx="6" presStyleCnt="7" custScaleX="137040" custScaleY="161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2B1B69-F11D-41DA-9A3F-5346B3837905}" type="presOf" srcId="{B3778E81-B6D5-43BE-9321-A9DFFF4A50AF}" destId="{2C54BE36-B0BF-4D82-9EC2-ED8E5AC6611E}" srcOrd="0" destOrd="0" presId="urn:microsoft.com/office/officeart/2005/8/layout/hierarchy3"/>
    <dgm:cxn modelId="{EA670ABF-0DBF-4CB6-A8E4-CCBA2A32AF95}" type="presOf" srcId="{42D4A93C-19BB-4DFA-A353-50A302E83FF0}" destId="{290D7301-54E8-4B61-86C9-779B4156DD8F}" srcOrd="0" destOrd="0" presId="urn:microsoft.com/office/officeart/2005/8/layout/hierarchy3"/>
    <dgm:cxn modelId="{3C6A746E-A08C-454A-822D-1C6BDE7D6372}" type="presOf" srcId="{A2891D2C-CBA4-4EA0-A708-11576E8D6D3D}" destId="{24550058-A3CA-4585-91F3-70582798F436}" srcOrd="0" destOrd="0" presId="urn:microsoft.com/office/officeart/2005/8/layout/hierarchy3"/>
    <dgm:cxn modelId="{EF952898-28DF-4CFF-B9B6-7B3C581833C8}" type="presOf" srcId="{FA4F45EE-3E10-420E-9408-5437FD9084AB}" destId="{7903A04C-3A9F-4426-A3E2-6CA4DE2E3540}" srcOrd="0" destOrd="0" presId="urn:microsoft.com/office/officeart/2005/8/layout/hierarchy3"/>
    <dgm:cxn modelId="{1A536293-7D99-46F3-912C-FCEB184AAA68}" type="presOf" srcId="{330A2959-6416-493E-BF18-F6C96B2DE284}" destId="{80820ADF-F994-4AB4-A521-5E244F1F8E7F}" srcOrd="0" destOrd="0" presId="urn:microsoft.com/office/officeart/2005/8/layout/hierarchy3"/>
    <dgm:cxn modelId="{10CD1E9D-899A-4A42-8769-F5E7051B20A1}" type="presOf" srcId="{2DBEC801-547A-4F10-AF87-2896BB1BA9C8}" destId="{2D0017F3-0298-46E4-801F-DB2C1401A39C}" srcOrd="0" destOrd="0" presId="urn:microsoft.com/office/officeart/2005/8/layout/hierarchy3"/>
    <dgm:cxn modelId="{2B2716B2-7ED6-4D05-992A-AE6D8505974E}" type="presOf" srcId="{5895FB12-364D-444E-BC0D-2C9539478EFF}" destId="{66840F23-C7A5-4FE2-BB6C-F7699A7E7529}" srcOrd="0" destOrd="0" presId="urn:microsoft.com/office/officeart/2005/8/layout/hierarchy3"/>
    <dgm:cxn modelId="{06DD0069-6487-4FE0-810E-73D1E9CD6B97}" type="presOf" srcId="{330A2959-6416-493E-BF18-F6C96B2DE284}" destId="{421B3DF2-A8B6-40EC-89C4-70292B189655}" srcOrd="1" destOrd="0" presId="urn:microsoft.com/office/officeart/2005/8/layout/hierarchy3"/>
    <dgm:cxn modelId="{522F8A90-860A-48C5-B65B-59D9316C92FF}" type="presOf" srcId="{9E57B209-801A-4B40-B676-122896C6BD30}" destId="{FE5505F8-8B6D-4264-AB3E-DDB0A29BC9C6}" srcOrd="0" destOrd="0" presId="urn:microsoft.com/office/officeart/2005/8/layout/hierarchy3"/>
    <dgm:cxn modelId="{0B4D86A8-CEC7-4DF4-953B-5034C41D419B}" srcId="{5BD36651-E7B1-483B-B9ED-E39D81198831}" destId="{FA4F45EE-3E10-420E-9408-5437FD9084AB}" srcOrd="2" destOrd="0" parTransId="{9E57B209-801A-4B40-B676-122896C6BD30}" sibTransId="{80314971-0084-4510-9E63-AFBB32E45574}"/>
    <dgm:cxn modelId="{31B10A39-E776-4E0B-A32E-AB7757795616}" type="presOf" srcId="{7D462845-EFD2-437F-9925-872A12F66A84}" destId="{7AE9AA46-640E-48B2-A874-4017306408D1}" srcOrd="0" destOrd="0" presId="urn:microsoft.com/office/officeart/2005/8/layout/hierarchy3"/>
    <dgm:cxn modelId="{C922C823-F2FC-47FE-A225-DD46F51DC2FB}" srcId="{5BD36651-E7B1-483B-B9ED-E39D81198831}" destId="{7D462845-EFD2-437F-9925-872A12F66A84}" srcOrd="0" destOrd="0" parTransId="{7E263D7A-3CA9-4726-BB64-8406E01696DD}" sibTransId="{14BEE0AC-4B4F-41F2-97FA-9A8C66EBD370}"/>
    <dgm:cxn modelId="{F367FA7F-FF86-4D05-A5B4-4E6DAA249411}" srcId="{5BD36651-E7B1-483B-B9ED-E39D81198831}" destId="{B7029E34-9CB2-4712-9EDA-C85C3FA3E260}" srcOrd="1" destOrd="0" parTransId="{9F7EE0C8-8354-4C64-A1BD-CF67DDC0B380}" sibTransId="{8CB1FD4F-6651-4D2B-92E3-D5F299360F4F}"/>
    <dgm:cxn modelId="{959196A7-351B-4588-9AF6-0C71262C2082}" srcId="{5895FB12-364D-444E-BC0D-2C9539478EFF}" destId="{330A2959-6416-493E-BF18-F6C96B2DE284}" srcOrd="1" destOrd="0" parTransId="{8EC29C44-A4E2-4300-8D72-BAF5B9265731}" sibTransId="{F8CB8DC2-5675-453A-83DC-14D2E257CADF}"/>
    <dgm:cxn modelId="{82E9FC0A-0A7A-493C-9988-E47137B54F17}" type="presOf" srcId="{7E263D7A-3CA9-4726-BB64-8406E01696DD}" destId="{C1925F89-C511-4792-8EEC-B872C8AB09AC}" srcOrd="0" destOrd="0" presId="urn:microsoft.com/office/officeart/2005/8/layout/hierarchy3"/>
    <dgm:cxn modelId="{402E8C99-AD8D-4D8A-BA31-CCF2CD28CF7D}" type="presOf" srcId="{5BD36651-E7B1-483B-B9ED-E39D81198831}" destId="{FC00899A-6B42-45F6-97D8-36D9870C4639}" srcOrd="0" destOrd="0" presId="urn:microsoft.com/office/officeart/2005/8/layout/hierarchy3"/>
    <dgm:cxn modelId="{2A38A6F7-2337-42D8-A41E-CFF03B98F94B}" type="presOf" srcId="{9F7EE0C8-8354-4C64-A1BD-CF67DDC0B380}" destId="{47DA6F88-9CB7-48D0-9CDF-6A8282C08DF2}" srcOrd="0" destOrd="0" presId="urn:microsoft.com/office/officeart/2005/8/layout/hierarchy3"/>
    <dgm:cxn modelId="{DE4DF90A-39F8-47E6-9870-AB69A9422E2B}" type="presOf" srcId="{FEBF9BD4-A88D-42E7-BED3-33F98FB58866}" destId="{86D10DC3-80CC-440E-A469-26B6AA274505}" srcOrd="0" destOrd="0" presId="urn:microsoft.com/office/officeart/2005/8/layout/hierarchy3"/>
    <dgm:cxn modelId="{2D6822A5-4A0F-4770-ABC5-875EE6FD122A}" type="presOf" srcId="{C5C15886-BA93-4896-A7E3-22E16FF06F2C}" destId="{B3A6D2C3-C2DE-40B6-AE3D-D45CC10B4D29}" srcOrd="0" destOrd="0" presId="urn:microsoft.com/office/officeart/2005/8/layout/hierarchy3"/>
    <dgm:cxn modelId="{1FCC51BE-1B6C-4360-BF03-D5A60284202A}" srcId="{5BD36651-E7B1-483B-B9ED-E39D81198831}" destId="{2DBEC801-547A-4F10-AF87-2896BB1BA9C8}" srcOrd="3" destOrd="0" parTransId="{42D4A93C-19BB-4DFA-A353-50A302E83FF0}" sibTransId="{178F0E2B-88D9-49EA-815B-18A276CFF1F7}"/>
    <dgm:cxn modelId="{0A8D5FB5-9EC2-44A3-9218-E42B89BE0564}" srcId="{330A2959-6416-493E-BF18-F6C96B2DE284}" destId="{3AD8396A-B2E6-482A-9E75-A4C9FAE579E7}" srcOrd="1" destOrd="0" parTransId="{A2891D2C-CBA4-4EA0-A708-11576E8D6D3D}" sibTransId="{CE1E25B5-E37C-441E-84BD-A8212FB6BCBB}"/>
    <dgm:cxn modelId="{D052EDE6-48F1-4F04-9F9C-85CA8404CA40}" type="presOf" srcId="{3D5E371B-FA75-4FB3-8371-7396D701A944}" destId="{AD868D83-62B2-4B0D-8BC2-9EE23FEFC5F5}" srcOrd="0" destOrd="0" presId="urn:microsoft.com/office/officeart/2005/8/layout/hierarchy3"/>
    <dgm:cxn modelId="{F6B1B2D8-76BF-4C29-9557-351C5EDB3E7D}" srcId="{330A2959-6416-493E-BF18-F6C96B2DE284}" destId="{FEBF9BD4-A88D-42E7-BED3-33F98FB58866}" srcOrd="0" destOrd="0" parTransId="{B3778E81-B6D5-43BE-9321-A9DFFF4A50AF}" sibTransId="{E96654ED-3203-44D3-B7F9-B5961A187379}"/>
    <dgm:cxn modelId="{193BC607-EA97-4FC1-B16A-01745BE3E211}" type="presOf" srcId="{3AD8396A-B2E6-482A-9E75-A4C9FAE579E7}" destId="{213753DF-F7B8-4897-8929-8B33B9269FB6}" srcOrd="0" destOrd="0" presId="urn:microsoft.com/office/officeart/2005/8/layout/hierarchy3"/>
    <dgm:cxn modelId="{47CBB1B3-6856-43E2-A0A8-4B5B563CAF3E}" srcId="{5895FB12-364D-444E-BC0D-2C9539478EFF}" destId="{5BD36651-E7B1-483B-B9ED-E39D81198831}" srcOrd="0" destOrd="0" parTransId="{5674C003-91B5-4130-9179-82D9C9C9FAD7}" sibTransId="{C9F2E1AC-3C15-4099-8C0E-07D146483BF3}"/>
    <dgm:cxn modelId="{22304776-00BF-42FC-8130-5D0C3C6A8420}" srcId="{330A2959-6416-493E-BF18-F6C96B2DE284}" destId="{C5C15886-BA93-4896-A7E3-22E16FF06F2C}" srcOrd="2" destOrd="0" parTransId="{3D5E371B-FA75-4FB3-8371-7396D701A944}" sibTransId="{5B3D243F-E94D-485E-9091-1F547D2B7CC0}"/>
    <dgm:cxn modelId="{4140C17C-CE06-4E1C-A9F3-0C3490ABB480}" type="presOf" srcId="{B7029E34-9CB2-4712-9EDA-C85C3FA3E260}" destId="{3BE99230-6B8C-4ED8-B2FC-717946E1B4C6}" srcOrd="0" destOrd="0" presId="urn:microsoft.com/office/officeart/2005/8/layout/hierarchy3"/>
    <dgm:cxn modelId="{92FFB7CD-C3F6-4715-9B6B-67B276E1ABC8}" type="presOf" srcId="{5BD36651-E7B1-483B-B9ED-E39D81198831}" destId="{48ECF2BC-B5B3-4DC1-B8B9-EEE0DD786E7C}" srcOrd="1" destOrd="0" presId="urn:microsoft.com/office/officeart/2005/8/layout/hierarchy3"/>
    <dgm:cxn modelId="{A084A6A1-ACF1-4133-B9B0-37AA6143E139}" type="presParOf" srcId="{66840F23-C7A5-4FE2-BB6C-F7699A7E7529}" destId="{0C24082D-F948-4D28-8377-117E41FE4E5D}" srcOrd="0" destOrd="0" presId="urn:microsoft.com/office/officeart/2005/8/layout/hierarchy3"/>
    <dgm:cxn modelId="{015514D6-9BCD-452E-89EC-D839C67B9FEA}" type="presParOf" srcId="{0C24082D-F948-4D28-8377-117E41FE4E5D}" destId="{280BFA22-C5F6-47B1-B28A-251C5223E59B}" srcOrd="0" destOrd="0" presId="urn:microsoft.com/office/officeart/2005/8/layout/hierarchy3"/>
    <dgm:cxn modelId="{35A96D60-EBC5-43D5-93DD-1F56F43FF59D}" type="presParOf" srcId="{280BFA22-C5F6-47B1-B28A-251C5223E59B}" destId="{FC00899A-6B42-45F6-97D8-36D9870C4639}" srcOrd="0" destOrd="0" presId="urn:microsoft.com/office/officeart/2005/8/layout/hierarchy3"/>
    <dgm:cxn modelId="{2076901B-9319-4BCF-9309-6E3EB73C8A64}" type="presParOf" srcId="{280BFA22-C5F6-47B1-B28A-251C5223E59B}" destId="{48ECF2BC-B5B3-4DC1-B8B9-EEE0DD786E7C}" srcOrd="1" destOrd="0" presId="urn:microsoft.com/office/officeart/2005/8/layout/hierarchy3"/>
    <dgm:cxn modelId="{E299DCDF-20CE-4206-905B-5500224D0513}" type="presParOf" srcId="{0C24082D-F948-4D28-8377-117E41FE4E5D}" destId="{F0A35EB9-15F2-4769-81B7-1C4FD3D2FC04}" srcOrd="1" destOrd="0" presId="urn:microsoft.com/office/officeart/2005/8/layout/hierarchy3"/>
    <dgm:cxn modelId="{4CC4BE51-26A8-46C9-AA4C-AD380CD5279D}" type="presParOf" srcId="{F0A35EB9-15F2-4769-81B7-1C4FD3D2FC04}" destId="{C1925F89-C511-4792-8EEC-B872C8AB09AC}" srcOrd="0" destOrd="0" presId="urn:microsoft.com/office/officeart/2005/8/layout/hierarchy3"/>
    <dgm:cxn modelId="{6130D7B0-59AF-4453-BFAF-BC2328F1FBE0}" type="presParOf" srcId="{F0A35EB9-15F2-4769-81B7-1C4FD3D2FC04}" destId="{7AE9AA46-640E-48B2-A874-4017306408D1}" srcOrd="1" destOrd="0" presId="urn:microsoft.com/office/officeart/2005/8/layout/hierarchy3"/>
    <dgm:cxn modelId="{54288F1F-2B43-4BA3-8CE6-64824DCAC5D2}" type="presParOf" srcId="{F0A35EB9-15F2-4769-81B7-1C4FD3D2FC04}" destId="{47DA6F88-9CB7-48D0-9CDF-6A8282C08DF2}" srcOrd="2" destOrd="0" presId="urn:microsoft.com/office/officeart/2005/8/layout/hierarchy3"/>
    <dgm:cxn modelId="{8975774C-4A17-408F-8BBD-3DAFE82E09BC}" type="presParOf" srcId="{F0A35EB9-15F2-4769-81B7-1C4FD3D2FC04}" destId="{3BE99230-6B8C-4ED8-B2FC-717946E1B4C6}" srcOrd="3" destOrd="0" presId="urn:microsoft.com/office/officeart/2005/8/layout/hierarchy3"/>
    <dgm:cxn modelId="{44A0AFBC-8562-4E78-8AA1-FC7446FB4684}" type="presParOf" srcId="{F0A35EB9-15F2-4769-81B7-1C4FD3D2FC04}" destId="{FE5505F8-8B6D-4264-AB3E-DDB0A29BC9C6}" srcOrd="4" destOrd="0" presId="urn:microsoft.com/office/officeart/2005/8/layout/hierarchy3"/>
    <dgm:cxn modelId="{8D26C706-6171-4BED-AE04-F9974F4DAD47}" type="presParOf" srcId="{F0A35EB9-15F2-4769-81B7-1C4FD3D2FC04}" destId="{7903A04C-3A9F-4426-A3E2-6CA4DE2E3540}" srcOrd="5" destOrd="0" presId="urn:microsoft.com/office/officeart/2005/8/layout/hierarchy3"/>
    <dgm:cxn modelId="{8FA10C8A-2285-4F3E-864D-CFF0CB72B34B}" type="presParOf" srcId="{F0A35EB9-15F2-4769-81B7-1C4FD3D2FC04}" destId="{290D7301-54E8-4B61-86C9-779B4156DD8F}" srcOrd="6" destOrd="0" presId="urn:microsoft.com/office/officeart/2005/8/layout/hierarchy3"/>
    <dgm:cxn modelId="{EAC3BE2F-5423-48A8-AE82-352C1CD0A3F0}" type="presParOf" srcId="{F0A35EB9-15F2-4769-81B7-1C4FD3D2FC04}" destId="{2D0017F3-0298-46E4-801F-DB2C1401A39C}" srcOrd="7" destOrd="0" presId="urn:microsoft.com/office/officeart/2005/8/layout/hierarchy3"/>
    <dgm:cxn modelId="{E2766E54-0C14-48DE-9390-1256EBF7636F}" type="presParOf" srcId="{66840F23-C7A5-4FE2-BB6C-F7699A7E7529}" destId="{AC8768DA-14F0-4649-9B98-63B2CD1CBFFB}" srcOrd="1" destOrd="0" presId="urn:microsoft.com/office/officeart/2005/8/layout/hierarchy3"/>
    <dgm:cxn modelId="{B695D65F-3459-476B-AB54-150A296ACFFD}" type="presParOf" srcId="{AC8768DA-14F0-4649-9B98-63B2CD1CBFFB}" destId="{93F51B28-37BB-4F77-832A-7461CAC2C839}" srcOrd="0" destOrd="0" presId="urn:microsoft.com/office/officeart/2005/8/layout/hierarchy3"/>
    <dgm:cxn modelId="{3846A82F-197E-42CF-9070-2E8F79A61D91}" type="presParOf" srcId="{93F51B28-37BB-4F77-832A-7461CAC2C839}" destId="{80820ADF-F994-4AB4-A521-5E244F1F8E7F}" srcOrd="0" destOrd="0" presId="urn:microsoft.com/office/officeart/2005/8/layout/hierarchy3"/>
    <dgm:cxn modelId="{0DD96FDD-076E-4365-9F04-63033BA3200B}" type="presParOf" srcId="{93F51B28-37BB-4F77-832A-7461CAC2C839}" destId="{421B3DF2-A8B6-40EC-89C4-70292B189655}" srcOrd="1" destOrd="0" presId="urn:microsoft.com/office/officeart/2005/8/layout/hierarchy3"/>
    <dgm:cxn modelId="{11B6CBBE-41E1-4BC1-B487-EEB798EB3157}" type="presParOf" srcId="{AC8768DA-14F0-4649-9B98-63B2CD1CBFFB}" destId="{D71EECB5-D330-410E-8081-4DF7B6F7C4DA}" srcOrd="1" destOrd="0" presId="urn:microsoft.com/office/officeart/2005/8/layout/hierarchy3"/>
    <dgm:cxn modelId="{7AD734E5-0F92-41FE-A4EC-5ECA36336FDA}" type="presParOf" srcId="{D71EECB5-D330-410E-8081-4DF7B6F7C4DA}" destId="{2C54BE36-B0BF-4D82-9EC2-ED8E5AC6611E}" srcOrd="0" destOrd="0" presId="urn:microsoft.com/office/officeart/2005/8/layout/hierarchy3"/>
    <dgm:cxn modelId="{F24DEF78-5039-4301-AA75-B51A1D3F565D}" type="presParOf" srcId="{D71EECB5-D330-410E-8081-4DF7B6F7C4DA}" destId="{86D10DC3-80CC-440E-A469-26B6AA274505}" srcOrd="1" destOrd="0" presId="urn:microsoft.com/office/officeart/2005/8/layout/hierarchy3"/>
    <dgm:cxn modelId="{D034EBC1-A33B-4D27-8193-AAE6C0B12C89}" type="presParOf" srcId="{D71EECB5-D330-410E-8081-4DF7B6F7C4DA}" destId="{24550058-A3CA-4585-91F3-70582798F436}" srcOrd="2" destOrd="0" presId="urn:microsoft.com/office/officeart/2005/8/layout/hierarchy3"/>
    <dgm:cxn modelId="{5F7BB238-57FD-4FB0-A718-6462F539AC17}" type="presParOf" srcId="{D71EECB5-D330-410E-8081-4DF7B6F7C4DA}" destId="{213753DF-F7B8-4897-8929-8B33B9269FB6}" srcOrd="3" destOrd="0" presId="urn:microsoft.com/office/officeart/2005/8/layout/hierarchy3"/>
    <dgm:cxn modelId="{8ECE61F0-61FE-4A18-9AB3-DBE761388834}" type="presParOf" srcId="{D71EECB5-D330-410E-8081-4DF7B6F7C4DA}" destId="{AD868D83-62B2-4B0D-8BC2-9EE23FEFC5F5}" srcOrd="4" destOrd="0" presId="urn:microsoft.com/office/officeart/2005/8/layout/hierarchy3"/>
    <dgm:cxn modelId="{CEB1DF87-27BA-4325-A284-CA9C04AFB92D}" type="presParOf" srcId="{D71EECB5-D330-410E-8081-4DF7B6F7C4DA}" destId="{B3A6D2C3-C2DE-40B6-AE3D-D45CC10B4D2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D5C154-71F0-4C1C-A2B3-3D5C31CBDF8B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B91C66-2101-40CD-8A2F-47DE5ACFED59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Первый этап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наглядной опорой)      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882AC8-8BD5-4D94-8C26-1AD07A9DAC20}" type="parTrans" cxnId="{1C085908-6234-4DD5-A0A0-DA5EEC3CD83C}">
      <dgm:prSet/>
      <dgm:spPr/>
      <dgm:t>
        <a:bodyPr/>
        <a:lstStyle/>
        <a:p>
          <a:endParaRPr lang="ru-RU"/>
        </a:p>
      </dgm:t>
    </dgm:pt>
    <dgm:pt modelId="{9FE6135F-2E51-4139-982C-BD5AB75B6DA9}" type="sibTrans" cxnId="{1C085908-6234-4DD5-A0A0-DA5EEC3CD83C}">
      <dgm:prSet/>
      <dgm:spPr/>
      <dgm:t>
        <a:bodyPr/>
        <a:lstStyle/>
        <a:p>
          <a:endParaRPr lang="ru-RU"/>
        </a:p>
      </dgm:t>
    </dgm:pt>
    <dgm:pt modelId="{4EC8B0F5-CAFC-4F4E-A90D-364D7C91518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Суждение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событиях,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которые произойдут в результате определенных действий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29BDE3-EA38-4DDD-9882-678211B2CC97}" type="parTrans" cxnId="{EAF88A90-9FBC-4902-8D4A-2EF23A86D49F}">
      <dgm:prSet/>
      <dgm:spPr/>
      <dgm:t>
        <a:bodyPr/>
        <a:lstStyle/>
        <a:p>
          <a:endParaRPr lang="ru-RU"/>
        </a:p>
      </dgm:t>
    </dgm:pt>
    <dgm:pt modelId="{8FCBAFB9-433E-46C5-AEE0-B01495F28D1B}" type="sibTrans" cxnId="{EAF88A90-9FBC-4902-8D4A-2EF23A86D49F}">
      <dgm:prSet/>
      <dgm:spPr/>
      <dgm:t>
        <a:bodyPr/>
        <a:lstStyle/>
        <a:p>
          <a:endParaRPr lang="ru-RU"/>
        </a:p>
      </dgm:t>
    </dgm:pt>
    <dgm:pt modelId="{D3874194-8CCC-4D0C-ADE2-9253D7D1D1A5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целостности цепи взаимосвязанных событий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67FB77-DFA0-476F-88EF-9E19E10C86C2}" type="parTrans" cxnId="{5C547917-E4D6-4C61-AB9C-086F78CD6A1C}">
      <dgm:prSet/>
      <dgm:spPr/>
      <dgm:t>
        <a:bodyPr/>
        <a:lstStyle/>
        <a:p>
          <a:endParaRPr lang="ru-RU"/>
        </a:p>
      </dgm:t>
    </dgm:pt>
    <dgm:pt modelId="{E58D76DF-FFDD-42E9-856A-1B9B2DC313FF}" type="sibTrans" cxnId="{5C547917-E4D6-4C61-AB9C-086F78CD6A1C}">
      <dgm:prSet/>
      <dgm:spPr/>
      <dgm:t>
        <a:bodyPr/>
        <a:lstStyle/>
        <a:p>
          <a:endParaRPr lang="ru-RU"/>
        </a:p>
      </dgm:t>
    </dgm:pt>
    <dgm:pt modelId="{E8EFC6BA-0680-4124-8A56-D520D70C09AD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Второй этап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(вербальный уровень)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E3ECF-B4EF-421F-93B2-6BD12D688017}" type="parTrans" cxnId="{27C12995-C82D-4420-A4DC-9339151133AD}">
      <dgm:prSet/>
      <dgm:spPr/>
      <dgm:t>
        <a:bodyPr/>
        <a:lstStyle/>
        <a:p>
          <a:endParaRPr lang="ru-RU"/>
        </a:p>
      </dgm:t>
    </dgm:pt>
    <dgm:pt modelId="{2F532B29-CEA5-48B5-B75E-C128E96B47AE}" type="sibTrans" cxnId="{27C12995-C82D-4420-A4DC-9339151133AD}">
      <dgm:prSet/>
      <dgm:spPr/>
      <dgm:t>
        <a:bodyPr/>
        <a:lstStyle/>
        <a:p>
          <a:endParaRPr lang="ru-RU"/>
        </a:p>
      </dgm:t>
    </dgm:pt>
    <dgm:pt modelId="{192D9CB8-2827-4665-A8AD-671122ABF87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Суждение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причине события по его следствию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E3EDE-8A8D-4011-8A4F-3AD93EE3B9DD}" type="parTrans" cxnId="{7B19BF1A-0BCA-455B-A34B-DCECFFE0B366}">
      <dgm:prSet/>
      <dgm:spPr/>
      <dgm:t>
        <a:bodyPr/>
        <a:lstStyle/>
        <a:p>
          <a:endParaRPr lang="ru-RU"/>
        </a:p>
      </dgm:t>
    </dgm:pt>
    <dgm:pt modelId="{C2854CCF-FA92-46B0-9ED1-6734AD9AD183}" type="sibTrans" cxnId="{7B19BF1A-0BCA-455B-A34B-DCECFFE0B366}">
      <dgm:prSet/>
      <dgm:spPr/>
      <dgm:t>
        <a:bodyPr/>
        <a:lstStyle/>
        <a:p>
          <a:endParaRPr lang="ru-RU"/>
        </a:p>
      </dgm:t>
    </dgm:pt>
    <dgm:pt modelId="{A569D3AD-5095-40BC-AF37-399320765D3D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ответ на проблемный вопрос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3678B0-178E-4D36-96DA-A47D2C0212C1}" type="parTrans" cxnId="{523C31F5-E4BF-4C9C-A83A-EF1D04FACDAE}">
      <dgm:prSet/>
      <dgm:spPr/>
      <dgm:t>
        <a:bodyPr/>
        <a:lstStyle/>
        <a:p>
          <a:endParaRPr lang="ru-RU"/>
        </a:p>
      </dgm:t>
    </dgm:pt>
    <dgm:pt modelId="{43E71C16-EA51-4F01-A47E-3FA58D82904E}" type="sibTrans" cxnId="{523C31F5-E4BF-4C9C-A83A-EF1D04FACDAE}">
      <dgm:prSet/>
      <dgm:spPr/>
      <dgm:t>
        <a:bodyPr/>
        <a:lstStyle/>
        <a:p>
          <a:endParaRPr lang="ru-RU"/>
        </a:p>
      </dgm:t>
    </dgm:pt>
    <dgm:pt modelId="{3BFCDAED-4F2B-40A3-882E-8FEE867674A4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Третий этап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7B4E2-6AB6-4917-9E13-843B0890229E}" type="parTrans" cxnId="{D0791FAB-D715-4ADF-B33F-464B97724965}">
      <dgm:prSet/>
      <dgm:spPr/>
      <dgm:t>
        <a:bodyPr/>
        <a:lstStyle/>
        <a:p>
          <a:endParaRPr lang="ru-RU"/>
        </a:p>
      </dgm:t>
    </dgm:pt>
    <dgm:pt modelId="{8FA04178-6707-4428-9AE4-49BE3E6DE135}" type="sibTrans" cxnId="{D0791FAB-D715-4ADF-B33F-464B97724965}">
      <dgm:prSet/>
      <dgm:spPr/>
      <dgm:t>
        <a:bodyPr/>
        <a:lstStyle/>
        <a:p>
          <a:endParaRPr lang="ru-RU"/>
        </a:p>
      </dgm:t>
    </dgm:pt>
    <dgm:pt modelId="{70208792-7DBA-4801-8C3B-7E91B0CDB64D}">
      <dgm:prSet phldrT="[Текст]"/>
      <dgm:spPr/>
      <dgm:t>
        <a:bodyPr/>
        <a:lstStyle/>
        <a:p>
          <a:r>
            <a:rPr lang="ru-RU" dirty="0" smtClean="0"/>
            <a:t>Понимание скрытого смысла в рассказе</a:t>
          </a:r>
          <a:endParaRPr lang="ru-RU" dirty="0"/>
        </a:p>
      </dgm:t>
    </dgm:pt>
    <dgm:pt modelId="{0F10864E-1359-481B-B08D-F3442FEF4FD0}" type="parTrans" cxnId="{E08AF1A0-A2CC-4163-9137-763B56992CC4}">
      <dgm:prSet/>
      <dgm:spPr/>
      <dgm:t>
        <a:bodyPr/>
        <a:lstStyle/>
        <a:p>
          <a:endParaRPr lang="ru-RU"/>
        </a:p>
      </dgm:t>
    </dgm:pt>
    <dgm:pt modelId="{493989F7-4DB3-4A3A-8486-F87ED7A730BC}" type="sibTrans" cxnId="{E08AF1A0-A2CC-4163-9137-763B56992CC4}">
      <dgm:prSet/>
      <dgm:spPr/>
      <dgm:t>
        <a:bodyPr/>
        <a:lstStyle/>
        <a:p>
          <a:endParaRPr lang="ru-RU"/>
        </a:p>
      </dgm:t>
    </dgm:pt>
    <dgm:pt modelId="{D6B1BB56-20A7-4F5B-9439-8D4A6C56DB2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</a:t>
          </a:r>
          <a:r>
            <a: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основе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рассказа со скрытым смыслом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D3941-E5BB-4869-AC68-193046836D36}" type="parTrans" cxnId="{DC060C54-BE8D-4B60-8F31-13CCF937765B}">
      <dgm:prSet/>
      <dgm:spPr/>
      <dgm:t>
        <a:bodyPr/>
        <a:lstStyle/>
        <a:p>
          <a:endParaRPr lang="ru-RU"/>
        </a:p>
      </dgm:t>
    </dgm:pt>
    <dgm:pt modelId="{B35336EF-E281-465C-8ECF-57F11EE117AD}" type="sibTrans" cxnId="{DC060C54-BE8D-4B60-8F31-13CCF937765B}">
      <dgm:prSet/>
      <dgm:spPr/>
      <dgm:t>
        <a:bodyPr/>
        <a:lstStyle/>
        <a:p>
          <a:endParaRPr lang="ru-RU"/>
        </a:p>
      </dgm:t>
    </dgm:pt>
    <dgm:pt modelId="{DE610AD3-656F-41B9-B00B-222643DBE8D5}" type="pres">
      <dgm:prSet presAssocID="{F9D5C154-71F0-4C1C-A2B3-3D5C31CBDF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B59CC8-8508-4108-BF92-EFFB44491823}" type="pres">
      <dgm:prSet presAssocID="{C1B91C66-2101-40CD-8A2F-47DE5ACFED59}" presName="root" presStyleCnt="0"/>
      <dgm:spPr/>
    </dgm:pt>
    <dgm:pt modelId="{05FD618F-9C78-4F2B-A5B8-D0A88A9B953B}" type="pres">
      <dgm:prSet presAssocID="{C1B91C66-2101-40CD-8A2F-47DE5ACFED59}" presName="rootComposite" presStyleCnt="0"/>
      <dgm:spPr/>
    </dgm:pt>
    <dgm:pt modelId="{BC7EC9C3-112D-4850-9668-C8D29A3F85F7}" type="pres">
      <dgm:prSet presAssocID="{C1B91C66-2101-40CD-8A2F-47DE5ACFED59}" presName="rootText" presStyleLbl="node1" presStyleIdx="0" presStyleCnt="3" custScaleX="96395" custLinFactNeighborX="-43" custLinFactNeighborY="-14860"/>
      <dgm:spPr/>
      <dgm:t>
        <a:bodyPr/>
        <a:lstStyle/>
        <a:p>
          <a:endParaRPr lang="ru-RU"/>
        </a:p>
      </dgm:t>
    </dgm:pt>
    <dgm:pt modelId="{5E901C34-BC11-41F1-A859-6291B2491D62}" type="pres">
      <dgm:prSet presAssocID="{C1B91C66-2101-40CD-8A2F-47DE5ACFED59}" presName="rootConnector" presStyleLbl="node1" presStyleIdx="0" presStyleCnt="3"/>
      <dgm:spPr/>
      <dgm:t>
        <a:bodyPr/>
        <a:lstStyle/>
        <a:p>
          <a:endParaRPr lang="ru-RU"/>
        </a:p>
      </dgm:t>
    </dgm:pt>
    <dgm:pt modelId="{80400025-204C-4097-85AE-CA555110B45C}" type="pres">
      <dgm:prSet presAssocID="{C1B91C66-2101-40CD-8A2F-47DE5ACFED59}" presName="childShape" presStyleCnt="0"/>
      <dgm:spPr/>
    </dgm:pt>
    <dgm:pt modelId="{A325447C-D970-41E6-BC72-7FFAA117C480}" type="pres">
      <dgm:prSet presAssocID="{F329BDE3-EA38-4DDD-9882-678211B2CC97}" presName="Name13" presStyleLbl="parChTrans1D2" presStyleIdx="0" presStyleCnt="6"/>
      <dgm:spPr/>
      <dgm:t>
        <a:bodyPr/>
        <a:lstStyle/>
        <a:p>
          <a:endParaRPr lang="ru-RU"/>
        </a:p>
      </dgm:t>
    </dgm:pt>
    <dgm:pt modelId="{4BFC63EF-909C-416B-9D53-9197BCAEB431}" type="pres">
      <dgm:prSet presAssocID="{4EC8B0F5-CAFC-4F4E-A90D-364D7C915182}" presName="childText" presStyleLbl="bgAcc1" presStyleIdx="0" presStyleCnt="6" custAng="0" custScaleX="112101" custScaleY="151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DA9D1-ED7C-4A6A-ABCE-59A038B1D760}" type="pres">
      <dgm:prSet presAssocID="{9267FB77-DFA0-476F-88EF-9E19E10C86C2}" presName="Name13" presStyleLbl="parChTrans1D2" presStyleIdx="1" presStyleCnt="6"/>
      <dgm:spPr/>
      <dgm:t>
        <a:bodyPr/>
        <a:lstStyle/>
        <a:p>
          <a:endParaRPr lang="ru-RU"/>
        </a:p>
      </dgm:t>
    </dgm:pt>
    <dgm:pt modelId="{F5534A37-51FA-45EE-A112-0356E6902D54}" type="pres">
      <dgm:prSet presAssocID="{D3874194-8CCC-4D0C-ADE2-9253D7D1D1A5}" presName="childText" presStyleLbl="bgAcc1" presStyleIdx="1" presStyleCnt="6" custScaleX="119031" custScaleY="112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17E1B-593F-484F-AA4D-D78E444936A8}" type="pres">
      <dgm:prSet presAssocID="{E8EFC6BA-0680-4124-8A56-D520D70C09AD}" presName="root" presStyleCnt="0"/>
      <dgm:spPr/>
    </dgm:pt>
    <dgm:pt modelId="{D336A1D9-00B4-430F-A91D-00B0C23EF2D0}" type="pres">
      <dgm:prSet presAssocID="{E8EFC6BA-0680-4124-8A56-D520D70C09AD}" presName="rootComposite" presStyleCnt="0"/>
      <dgm:spPr/>
    </dgm:pt>
    <dgm:pt modelId="{DDE05F05-7B95-465E-BECE-AD2823ADA96E}" type="pres">
      <dgm:prSet presAssocID="{E8EFC6BA-0680-4124-8A56-D520D70C09AD}" presName="rootText" presStyleLbl="node1" presStyleIdx="1" presStyleCnt="3" custLinFactNeighborX="2655" custLinFactNeighborY="-14860"/>
      <dgm:spPr/>
      <dgm:t>
        <a:bodyPr/>
        <a:lstStyle/>
        <a:p>
          <a:endParaRPr lang="ru-RU"/>
        </a:p>
      </dgm:t>
    </dgm:pt>
    <dgm:pt modelId="{B6D070EB-B49D-4168-AEEE-4B0D629AFB55}" type="pres">
      <dgm:prSet presAssocID="{E8EFC6BA-0680-4124-8A56-D520D70C09AD}" presName="rootConnector" presStyleLbl="node1" presStyleIdx="1" presStyleCnt="3"/>
      <dgm:spPr/>
      <dgm:t>
        <a:bodyPr/>
        <a:lstStyle/>
        <a:p>
          <a:endParaRPr lang="ru-RU"/>
        </a:p>
      </dgm:t>
    </dgm:pt>
    <dgm:pt modelId="{104C2F73-61F7-41B6-91FC-BD6BB69576BB}" type="pres">
      <dgm:prSet presAssocID="{E8EFC6BA-0680-4124-8A56-D520D70C09AD}" presName="childShape" presStyleCnt="0"/>
      <dgm:spPr/>
    </dgm:pt>
    <dgm:pt modelId="{8045D743-923C-48D0-BD29-A952FDE7B445}" type="pres">
      <dgm:prSet presAssocID="{7A7E3EDE-8A8D-4011-8A4F-3AD93EE3B9DD}" presName="Name13" presStyleLbl="parChTrans1D2" presStyleIdx="2" presStyleCnt="6"/>
      <dgm:spPr/>
      <dgm:t>
        <a:bodyPr/>
        <a:lstStyle/>
        <a:p>
          <a:endParaRPr lang="ru-RU"/>
        </a:p>
      </dgm:t>
    </dgm:pt>
    <dgm:pt modelId="{33DAE94C-541D-45F5-B9D0-41C6576E6271}" type="pres">
      <dgm:prSet presAssocID="{192D9CB8-2827-4665-A8AD-671122ABF870}" presName="childText" presStyleLbl="bgAcc1" presStyleIdx="2" presStyleCnt="6" custScaleX="115202" custScaleY="118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703AB1-EE96-450C-9174-F9D3F6E08483}" type="pres">
      <dgm:prSet presAssocID="{883678B0-178E-4D36-96DA-A47D2C0212C1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9A88BDD-C213-4D55-89D5-8CE498AC13B8}" type="pres">
      <dgm:prSet presAssocID="{A569D3AD-5095-40BC-AF37-399320765D3D}" presName="childText" presStyleLbl="bgAcc1" presStyleIdx="3" presStyleCnt="6" custScaleX="105230" custScaleY="125674" custLinFactNeighborX="5387" custLinFactNeighborY="179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85F26D-3636-460A-A809-9DCFDBFA11A7}" type="pres">
      <dgm:prSet presAssocID="{3BFCDAED-4F2B-40A3-882E-8FEE867674A4}" presName="root" presStyleCnt="0"/>
      <dgm:spPr/>
    </dgm:pt>
    <dgm:pt modelId="{1ED46D54-A5EE-4EFF-9522-BF1AEDB54C44}" type="pres">
      <dgm:prSet presAssocID="{3BFCDAED-4F2B-40A3-882E-8FEE867674A4}" presName="rootComposite" presStyleCnt="0"/>
      <dgm:spPr/>
    </dgm:pt>
    <dgm:pt modelId="{60A47022-CAB2-4EE3-A169-7B2CAAEB7969}" type="pres">
      <dgm:prSet presAssocID="{3BFCDAED-4F2B-40A3-882E-8FEE867674A4}" presName="rootText" presStyleLbl="node1" presStyleIdx="2" presStyleCnt="3" custLinFactNeighborX="-3063" custLinFactNeighborY="-29"/>
      <dgm:spPr/>
      <dgm:t>
        <a:bodyPr/>
        <a:lstStyle/>
        <a:p>
          <a:endParaRPr lang="ru-RU"/>
        </a:p>
      </dgm:t>
    </dgm:pt>
    <dgm:pt modelId="{E576DABD-4E41-40FA-A1C1-B568CDA4AE6D}" type="pres">
      <dgm:prSet presAssocID="{3BFCDAED-4F2B-40A3-882E-8FEE867674A4}" presName="rootConnector" presStyleLbl="node1" presStyleIdx="2" presStyleCnt="3"/>
      <dgm:spPr/>
      <dgm:t>
        <a:bodyPr/>
        <a:lstStyle/>
        <a:p>
          <a:endParaRPr lang="ru-RU"/>
        </a:p>
      </dgm:t>
    </dgm:pt>
    <dgm:pt modelId="{6F621AB6-C15E-42DA-8EA2-3DDAA5602F4B}" type="pres">
      <dgm:prSet presAssocID="{3BFCDAED-4F2B-40A3-882E-8FEE867674A4}" presName="childShape" presStyleCnt="0"/>
      <dgm:spPr/>
    </dgm:pt>
    <dgm:pt modelId="{FF4EB410-81EA-4BAD-A7DF-9053C49E50E4}" type="pres">
      <dgm:prSet presAssocID="{0F10864E-1359-481B-B08D-F3442FEF4FD0}" presName="Name13" presStyleLbl="parChTrans1D2" presStyleIdx="4" presStyleCnt="6"/>
      <dgm:spPr/>
      <dgm:t>
        <a:bodyPr/>
        <a:lstStyle/>
        <a:p>
          <a:endParaRPr lang="ru-RU"/>
        </a:p>
      </dgm:t>
    </dgm:pt>
    <dgm:pt modelId="{53AFF531-AD80-4B84-A323-A3EFCE9257D6}" type="pres">
      <dgm:prSet presAssocID="{70208792-7DBA-4801-8C3B-7E91B0CDB64D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A2EF6-16C7-4D12-B4D8-AD34CD18949F}" type="pres">
      <dgm:prSet presAssocID="{03BD3941-E5BB-4869-AC68-193046836D36}" presName="Name13" presStyleLbl="parChTrans1D2" presStyleIdx="5" presStyleCnt="6"/>
      <dgm:spPr/>
      <dgm:t>
        <a:bodyPr/>
        <a:lstStyle/>
        <a:p>
          <a:endParaRPr lang="ru-RU"/>
        </a:p>
      </dgm:t>
    </dgm:pt>
    <dgm:pt modelId="{8277CBAA-D211-4DB6-903E-D939C5EB0146}" type="pres">
      <dgm:prSet presAssocID="{D6B1BB56-20A7-4F5B-9439-8D4A6C56DB23}" presName="childText" presStyleLbl="bgAcc1" presStyleIdx="5" presStyleCnt="6" custScaleX="104273" custScaleY="167644" custLinFactY="-25078" custLinFactNeighborX="69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AF1A0-A2CC-4163-9137-763B56992CC4}" srcId="{3BFCDAED-4F2B-40A3-882E-8FEE867674A4}" destId="{70208792-7DBA-4801-8C3B-7E91B0CDB64D}" srcOrd="0" destOrd="0" parTransId="{0F10864E-1359-481B-B08D-F3442FEF4FD0}" sibTransId="{493989F7-4DB3-4A3A-8486-F87ED7A730BC}"/>
    <dgm:cxn modelId="{77ADA5BD-5552-4660-82F9-26D15ECC2AF4}" type="presOf" srcId="{A569D3AD-5095-40BC-AF37-399320765D3D}" destId="{89A88BDD-C213-4D55-89D5-8CE498AC13B8}" srcOrd="0" destOrd="0" presId="urn:microsoft.com/office/officeart/2005/8/layout/hierarchy3"/>
    <dgm:cxn modelId="{05C9B923-AD9A-46BF-9FE9-57A7224F6E0E}" type="presOf" srcId="{D6B1BB56-20A7-4F5B-9439-8D4A6C56DB23}" destId="{8277CBAA-D211-4DB6-903E-D939C5EB0146}" srcOrd="0" destOrd="0" presId="urn:microsoft.com/office/officeart/2005/8/layout/hierarchy3"/>
    <dgm:cxn modelId="{66E4E75A-D7DA-420A-BAA0-B2B3631D15BB}" type="presOf" srcId="{0F10864E-1359-481B-B08D-F3442FEF4FD0}" destId="{FF4EB410-81EA-4BAD-A7DF-9053C49E50E4}" srcOrd="0" destOrd="0" presId="urn:microsoft.com/office/officeart/2005/8/layout/hierarchy3"/>
    <dgm:cxn modelId="{71A5DB9D-F6ED-4A92-87B2-1A1C57B062BA}" type="presOf" srcId="{3BFCDAED-4F2B-40A3-882E-8FEE867674A4}" destId="{E576DABD-4E41-40FA-A1C1-B568CDA4AE6D}" srcOrd="1" destOrd="0" presId="urn:microsoft.com/office/officeart/2005/8/layout/hierarchy3"/>
    <dgm:cxn modelId="{D0791FAB-D715-4ADF-B33F-464B97724965}" srcId="{F9D5C154-71F0-4C1C-A2B3-3D5C31CBDF8B}" destId="{3BFCDAED-4F2B-40A3-882E-8FEE867674A4}" srcOrd="2" destOrd="0" parTransId="{8397B4E2-6AB6-4917-9E13-843B0890229E}" sibTransId="{8FA04178-6707-4428-9AE4-49BE3E6DE135}"/>
    <dgm:cxn modelId="{1C085908-6234-4DD5-A0A0-DA5EEC3CD83C}" srcId="{F9D5C154-71F0-4C1C-A2B3-3D5C31CBDF8B}" destId="{C1B91C66-2101-40CD-8A2F-47DE5ACFED59}" srcOrd="0" destOrd="0" parTransId="{14882AC8-8BD5-4D94-8C26-1AD07A9DAC20}" sibTransId="{9FE6135F-2E51-4139-982C-BD5AB75B6DA9}"/>
    <dgm:cxn modelId="{EAF88A90-9FBC-4902-8D4A-2EF23A86D49F}" srcId="{C1B91C66-2101-40CD-8A2F-47DE5ACFED59}" destId="{4EC8B0F5-CAFC-4F4E-A90D-364D7C915182}" srcOrd="0" destOrd="0" parTransId="{F329BDE3-EA38-4DDD-9882-678211B2CC97}" sibTransId="{8FCBAFB9-433E-46C5-AEE0-B01495F28D1B}"/>
    <dgm:cxn modelId="{5C547917-E4D6-4C61-AB9C-086F78CD6A1C}" srcId="{C1B91C66-2101-40CD-8A2F-47DE5ACFED59}" destId="{D3874194-8CCC-4D0C-ADE2-9253D7D1D1A5}" srcOrd="1" destOrd="0" parTransId="{9267FB77-DFA0-476F-88EF-9E19E10C86C2}" sibTransId="{E58D76DF-FFDD-42E9-856A-1B9B2DC313FF}"/>
    <dgm:cxn modelId="{DA7DE67A-F95A-4939-BF11-C1D68C6F6FA5}" type="presOf" srcId="{D3874194-8CCC-4D0C-ADE2-9253D7D1D1A5}" destId="{F5534A37-51FA-45EE-A112-0356E6902D54}" srcOrd="0" destOrd="0" presId="urn:microsoft.com/office/officeart/2005/8/layout/hierarchy3"/>
    <dgm:cxn modelId="{06CCCDC2-425B-493E-B18E-542226E67BCB}" type="presOf" srcId="{C1B91C66-2101-40CD-8A2F-47DE5ACFED59}" destId="{BC7EC9C3-112D-4850-9668-C8D29A3F85F7}" srcOrd="0" destOrd="0" presId="urn:microsoft.com/office/officeart/2005/8/layout/hierarchy3"/>
    <dgm:cxn modelId="{DC060C54-BE8D-4B60-8F31-13CCF937765B}" srcId="{3BFCDAED-4F2B-40A3-882E-8FEE867674A4}" destId="{D6B1BB56-20A7-4F5B-9439-8D4A6C56DB23}" srcOrd="1" destOrd="0" parTransId="{03BD3941-E5BB-4869-AC68-193046836D36}" sibTransId="{B35336EF-E281-465C-8ECF-57F11EE117AD}"/>
    <dgm:cxn modelId="{4A31388E-001C-4469-8544-A1575788B12B}" type="presOf" srcId="{7A7E3EDE-8A8D-4011-8A4F-3AD93EE3B9DD}" destId="{8045D743-923C-48D0-BD29-A952FDE7B445}" srcOrd="0" destOrd="0" presId="urn:microsoft.com/office/officeart/2005/8/layout/hierarchy3"/>
    <dgm:cxn modelId="{B4B141FC-8884-4149-B4A4-1E5C649D738F}" type="presOf" srcId="{03BD3941-E5BB-4869-AC68-193046836D36}" destId="{112A2EF6-16C7-4D12-B4D8-AD34CD18949F}" srcOrd="0" destOrd="0" presId="urn:microsoft.com/office/officeart/2005/8/layout/hierarchy3"/>
    <dgm:cxn modelId="{C438C343-3E21-469F-9EB2-22881186756F}" type="presOf" srcId="{C1B91C66-2101-40CD-8A2F-47DE5ACFED59}" destId="{5E901C34-BC11-41F1-A859-6291B2491D62}" srcOrd="1" destOrd="0" presId="urn:microsoft.com/office/officeart/2005/8/layout/hierarchy3"/>
    <dgm:cxn modelId="{7B19BF1A-0BCA-455B-A34B-DCECFFE0B366}" srcId="{E8EFC6BA-0680-4124-8A56-D520D70C09AD}" destId="{192D9CB8-2827-4665-A8AD-671122ABF870}" srcOrd="0" destOrd="0" parTransId="{7A7E3EDE-8A8D-4011-8A4F-3AD93EE3B9DD}" sibTransId="{C2854CCF-FA92-46B0-9ED1-6734AD9AD183}"/>
    <dgm:cxn modelId="{92D851E1-DF27-4EBB-880E-F350A0599503}" type="presOf" srcId="{F9D5C154-71F0-4C1C-A2B3-3D5C31CBDF8B}" destId="{DE610AD3-656F-41B9-B00B-222643DBE8D5}" srcOrd="0" destOrd="0" presId="urn:microsoft.com/office/officeart/2005/8/layout/hierarchy3"/>
    <dgm:cxn modelId="{FA6B1C41-BFC9-4B1F-A4AE-1E63F05AF8CF}" type="presOf" srcId="{F329BDE3-EA38-4DDD-9882-678211B2CC97}" destId="{A325447C-D970-41E6-BC72-7FFAA117C480}" srcOrd="0" destOrd="0" presId="urn:microsoft.com/office/officeart/2005/8/layout/hierarchy3"/>
    <dgm:cxn modelId="{20C900D5-EAEB-436B-931B-70D98F1FEFC6}" type="presOf" srcId="{70208792-7DBA-4801-8C3B-7E91B0CDB64D}" destId="{53AFF531-AD80-4B84-A323-A3EFCE9257D6}" srcOrd="0" destOrd="0" presId="urn:microsoft.com/office/officeart/2005/8/layout/hierarchy3"/>
    <dgm:cxn modelId="{287756CB-BB3C-43A8-99C4-713308F22F08}" type="presOf" srcId="{9267FB77-DFA0-476F-88EF-9E19E10C86C2}" destId="{00DDA9D1-ED7C-4A6A-ABCE-59A038B1D760}" srcOrd="0" destOrd="0" presId="urn:microsoft.com/office/officeart/2005/8/layout/hierarchy3"/>
    <dgm:cxn modelId="{523C31F5-E4BF-4C9C-A83A-EF1D04FACDAE}" srcId="{E8EFC6BA-0680-4124-8A56-D520D70C09AD}" destId="{A569D3AD-5095-40BC-AF37-399320765D3D}" srcOrd="1" destOrd="0" parTransId="{883678B0-178E-4D36-96DA-A47D2C0212C1}" sibTransId="{43E71C16-EA51-4F01-A47E-3FA58D82904E}"/>
    <dgm:cxn modelId="{342EBBD9-40EE-49BF-8BF8-734C9B2325E7}" type="presOf" srcId="{883678B0-178E-4D36-96DA-A47D2C0212C1}" destId="{E9703AB1-EE96-450C-9174-F9D3F6E08483}" srcOrd="0" destOrd="0" presId="urn:microsoft.com/office/officeart/2005/8/layout/hierarchy3"/>
    <dgm:cxn modelId="{5AD5A74D-B118-4EA0-BFEA-72F925467FA3}" type="presOf" srcId="{E8EFC6BA-0680-4124-8A56-D520D70C09AD}" destId="{B6D070EB-B49D-4168-AEEE-4B0D629AFB55}" srcOrd="1" destOrd="0" presId="urn:microsoft.com/office/officeart/2005/8/layout/hierarchy3"/>
    <dgm:cxn modelId="{B0C81276-4081-4EE6-8769-0A29342790E0}" type="presOf" srcId="{4EC8B0F5-CAFC-4F4E-A90D-364D7C915182}" destId="{4BFC63EF-909C-416B-9D53-9197BCAEB431}" srcOrd="0" destOrd="0" presId="urn:microsoft.com/office/officeart/2005/8/layout/hierarchy3"/>
    <dgm:cxn modelId="{E7645F18-A73D-412D-9817-67F067CD814D}" type="presOf" srcId="{E8EFC6BA-0680-4124-8A56-D520D70C09AD}" destId="{DDE05F05-7B95-465E-BECE-AD2823ADA96E}" srcOrd="0" destOrd="0" presId="urn:microsoft.com/office/officeart/2005/8/layout/hierarchy3"/>
    <dgm:cxn modelId="{D32BCAAB-5534-45B8-A0D8-E1E715C39221}" type="presOf" srcId="{192D9CB8-2827-4665-A8AD-671122ABF870}" destId="{33DAE94C-541D-45F5-B9D0-41C6576E6271}" srcOrd="0" destOrd="0" presId="urn:microsoft.com/office/officeart/2005/8/layout/hierarchy3"/>
    <dgm:cxn modelId="{DEB07AE7-407F-4D91-91EB-49159E5379F7}" type="presOf" srcId="{3BFCDAED-4F2B-40A3-882E-8FEE867674A4}" destId="{60A47022-CAB2-4EE3-A169-7B2CAAEB7969}" srcOrd="0" destOrd="0" presId="urn:microsoft.com/office/officeart/2005/8/layout/hierarchy3"/>
    <dgm:cxn modelId="{27C12995-C82D-4420-A4DC-9339151133AD}" srcId="{F9D5C154-71F0-4C1C-A2B3-3D5C31CBDF8B}" destId="{E8EFC6BA-0680-4124-8A56-D520D70C09AD}" srcOrd="1" destOrd="0" parTransId="{F83E3ECF-B4EF-421F-93B2-6BD12D688017}" sibTransId="{2F532B29-CEA5-48B5-B75E-C128E96B47AE}"/>
    <dgm:cxn modelId="{CB77B1CD-9BE9-4017-84BF-E623F0517820}" type="presParOf" srcId="{DE610AD3-656F-41B9-B00B-222643DBE8D5}" destId="{90B59CC8-8508-4108-BF92-EFFB44491823}" srcOrd="0" destOrd="0" presId="urn:microsoft.com/office/officeart/2005/8/layout/hierarchy3"/>
    <dgm:cxn modelId="{A60F8B2A-63B4-4B16-A46B-BBDC326F387C}" type="presParOf" srcId="{90B59CC8-8508-4108-BF92-EFFB44491823}" destId="{05FD618F-9C78-4F2B-A5B8-D0A88A9B953B}" srcOrd="0" destOrd="0" presId="urn:microsoft.com/office/officeart/2005/8/layout/hierarchy3"/>
    <dgm:cxn modelId="{FD1E8B4E-9183-4597-ABCD-BA1B40D75597}" type="presParOf" srcId="{05FD618F-9C78-4F2B-A5B8-D0A88A9B953B}" destId="{BC7EC9C3-112D-4850-9668-C8D29A3F85F7}" srcOrd="0" destOrd="0" presId="urn:microsoft.com/office/officeart/2005/8/layout/hierarchy3"/>
    <dgm:cxn modelId="{40B95831-9498-4E48-A608-77027FF7F05F}" type="presParOf" srcId="{05FD618F-9C78-4F2B-A5B8-D0A88A9B953B}" destId="{5E901C34-BC11-41F1-A859-6291B2491D62}" srcOrd="1" destOrd="0" presId="urn:microsoft.com/office/officeart/2005/8/layout/hierarchy3"/>
    <dgm:cxn modelId="{C66B378A-434D-462F-AD2C-44DF9E82A6AE}" type="presParOf" srcId="{90B59CC8-8508-4108-BF92-EFFB44491823}" destId="{80400025-204C-4097-85AE-CA555110B45C}" srcOrd="1" destOrd="0" presId="urn:microsoft.com/office/officeart/2005/8/layout/hierarchy3"/>
    <dgm:cxn modelId="{FF01713C-03AA-4C74-98D0-2E88EA905CF3}" type="presParOf" srcId="{80400025-204C-4097-85AE-CA555110B45C}" destId="{A325447C-D970-41E6-BC72-7FFAA117C480}" srcOrd="0" destOrd="0" presId="urn:microsoft.com/office/officeart/2005/8/layout/hierarchy3"/>
    <dgm:cxn modelId="{08F91833-931A-4F77-A38D-94B8FC28996D}" type="presParOf" srcId="{80400025-204C-4097-85AE-CA555110B45C}" destId="{4BFC63EF-909C-416B-9D53-9197BCAEB431}" srcOrd="1" destOrd="0" presId="urn:microsoft.com/office/officeart/2005/8/layout/hierarchy3"/>
    <dgm:cxn modelId="{25609040-9EA2-404D-BB72-E1E64BDD74CF}" type="presParOf" srcId="{80400025-204C-4097-85AE-CA555110B45C}" destId="{00DDA9D1-ED7C-4A6A-ABCE-59A038B1D760}" srcOrd="2" destOrd="0" presId="urn:microsoft.com/office/officeart/2005/8/layout/hierarchy3"/>
    <dgm:cxn modelId="{57D27FA9-DD61-47DE-8285-73B6B991EFBC}" type="presParOf" srcId="{80400025-204C-4097-85AE-CA555110B45C}" destId="{F5534A37-51FA-45EE-A112-0356E6902D54}" srcOrd="3" destOrd="0" presId="urn:microsoft.com/office/officeart/2005/8/layout/hierarchy3"/>
    <dgm:cxn modelId="{1B5F9B17-6F92-40C8-9A60-61E45CE5AE25}" type="presParOf" srcId="{DE610AD3-656F-41B9-B00B-222643DBE8D5}" destId="{32D17E1B-593F-484F-AA4D-D78E444936A8}" srcOrd="1" destOrd="0" presId="urn:microsoft.com/office/officeart/2005/8/layout/hierarchy3"/>
    <dgm:cxn modelId="{6D4D1FBE-9658-4F70-9970-D222EDA1AC63}" type="presParOf" srcId="{32D17E1B-593F-484F-AA4D-D78E444936A8}" destId="{D336A1D9-00B4-430F-A91D-00B0C23EF2D0}" srcOrd="0" destOrd="0" presId="urn:microsoft.com/office/officeart/2005/8/layout/hierarchy3"/>
    <dgm:cxn modelId="{62B3E836-A3A7-4F19-84CB-46987B1738BE}" type="presParOf" srcId="{D336A1D9-00B4-430F-A91D-00B0C23EF2D0}" destId="{DDE05F05-7B95-465E-BECE-AD2823ADA96E}" srcOrd="0" destOrd="0" presId="urn:microsoft.com/office/officeart/2005/8/layout/hierarchy3"/>
    <dgm:cxn modelId="{3350BC78-8013-4170-AA44-C55A437E0900}" type="presParOf" srcId="{D336A1D9-00B4-430F-A91D-00B0C23EF2D0}" destId="{B6D070EB-B49D-4168-AEEE-4B0D629AFB55}" srcOrd="1" destOrd="0" presId="urn:microsoft.com/office/officeart/2005/8/layout/hierarchy3"/>
    <dgm:cxn modelId="{FCA7EF8F-C6A8-4AF2-AB1B-45B802490ADA}" type="presParOf" srcId="{32D17E1B-593F-484F-AA4D-D78E444936A8}" destId="{104C2F73-61F7-41B6-91FC-BD6BB69576BB}" srcOrd="1" destOrd="0" presId="urn:microsoft.com/office/officeart/2005/8/layout/hierarchy3"/>
    <dgm:cxn modelId="{7295ED1A-B7A7-417E-A343-64BB123D4C30}" type="presParOf" srcId="{104C2F73-61F7-41B6-91FC-BD6BB69576BB}" destId="{8045D743-923C-48D0-BD29-A952FDE7B445}" srcOrd="0" destOrd="0" presId="urn:microsoft.com/office/officeart/2005/8/layout/hierarchy3"/>
    <dgm:cxn modelId="{A4EC2BA2-6786-4170-8B78-D5AB27FDED6C}" type="presParOf" srcId="{104C2F73-61F7-41B6-91FC-BD6BB69576BB}" destId="{33DAE94C-541D-45F5-B9D0-41C6576E6271}" srcOrd="1" destOrd="0" presId="urn:microsoft.com/office/officeart/2005/8/layout/hierarchy3"/>
    <dgm:cxn modelId="{9C2F030E-A4C7-4453-8249-FADF44B599C9}" type="presParOf" srcId="{104C2F73-61F7-41B6-91FC-BD6BB69576BB}" destId="{E9703AB1-EE96-450C-9174-F9D3F6E08483}" srcOrd="2" destOrd="0" presId="urn:microsoft.com/office/officeart/2005/8/layout/hierarchy3"/>
    <dgm:cxn modelId="{3A6A6DCF-DEA0-4DBC-9938-51D12713E319}" type="presParOf" srcId="{104C2F73-61F7-41B6-91FC-BD6BB69576BB}" destId="{89A88BDD-C213-4D55-89D5-8CE498AC13B8}" srcOrd="3" destOrd="0" presId="urn:microsoft.com/office/officeart/2005/8/layout/hierarchy3"/>
    <dgm:cxn modelId="{9D1CEC5F-9B84-42D6-9F14-26A96AE2D762}" type="presParOf" srcId="{DE610AD3-656F-41B9-B00B-222643DBE8D5}" destId="{6685F26D-3636-460A-A809-9DCFDBFA11A7}" srcOrd="2" destOrd="0" presId="urn:microsoft.com/office/officeart/2005/8/layout/hierarchy3"/>
    <dgm:cxn modelId="{29449D2C-D273-4FC1-935D-891E20ABF7F3}" type="presParOf" srcId="{6685F26D-3636-460A-A809-9DCFDBFA11A7}" destId="{1ED46D54-A5EE-4EFF-9522-BF1AEDB54C44}" srcOrd="0" destOrd="0" presId="urn:microsoft.com/office/officeart/2005/8/layout/hierarchy3"/>
    <dgm:cxn modelId="{A9A161AF-7F58-4B21-935E-B1D2B0826247}" type="presParOf" srcId="{1ED46D54-A5EE-4EFF-9522-BF1AEDB54C44}" destId="{60A47022-CAB2-4EE3-A169-7B2CAAEB7969}" srcOrd="0" destOrd="0" presId="urn:microsoft.com/office/officeart/2005/8/layout/hierarchy3"/>
    <dgm:cxn modelId="{3EC9C187-3655-4D95-9339-FC64D906B9A1}" type="presParOf" srcId="{1ED46D54-A5EE-4EFF-9522-BF1AEDB54C44}" destId="{E576DABD-4E41-40FA-A1C1-B568CDA4AE6D}" srcOrd="1" destOrd="0" presId="urn:microsoft.com/office/officeart/2005/8/layout/hierarchy3"/>
    <dgm:cxn modelId="{9BAA9277-4B7C-4EEA-B7FA-154042814B9C}" type="presParOf" srcId="{6685F26D-3636-460A-A809-9DCFDBFA11A7}" destId="{6F621AB6-C15E-42DA-8EA2-3DDAA5602F4B}" srcOrd="1" destOrd="0" presId="urn:microsoft.com/office/officeart/2005/8/layout/hierarchy3"/>
    <dgm:cxn modelId="{83016FFB-6F75-48B5-BDC6-C80F63B1558F}" type="presParOf" srcId="{6F621AB6-C15E-42DA-8EA2-3DDAA5602F4B}" destId="{FF4EB410-81EA-4BAD-A7DF-9053C49E50E4}" srcOrd="0" destOrd="0" presId="urn:microsoft.com/office/officeart/2005/8/layout/hierarchy3"/>
    <dgm:cxn modelId="{C35D09F1-70F1-422A-837F-D91A76DD977F}" type="presParOf" srcId="{6F621AB6-C15E-42DA-8EA2-3DDAA5602F4B}" destId="{53AFF531-AD80-4B84-A323-A3EFCE9257D6}" srcOrd="1" destOrd="0" presId="urn:microsoft.com/office/officeart/2005/8/layout/hierarchy3"/>
    <dgm:cxn modelId="{D1507F15-95C0-44A8-8755-A0706CCBE73A}" type="presParOf" srcId="{6F621AB6-C15E-42DA-8EA2-3DDAA5602F4B}" destId="{112A2EF6-16C7-4D12-B4D8-AD34CD18949F}" srcOrd="2" destOrd="0" presId="urn:microsoft.com/office/officeart/2005/8/layout/hierarchy3"/>
    <dgm:cxn modelId="{5EB1DD5F-6D1C-4865-9F72-E4F3B146FAB8}" type="presParOf" srcId="{6F621AB6-C15E-42DA-8EA2-3DDAA5602F4B}" destId="{8277CBAA-D211-4DB6-903E-D939C5EB014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00899A-6B42-45F6-97D8-36D9870C4639}">
      <dsp:nvSpPr>
        <dsp:cNvPr id="0" name=""/>
        <dsp:cNvSpPr/>
      </dsp:nvSpPr>
      <dsp:spPr>
        <a:xfrm>
          <a:off x="610075" y="4934"/>
          <a:ext cx="2937448" cy="1016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Деятельностный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подход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М.Я. Басов, П.Я. Гальперин,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А.Н. Леонтьев и др.</a:t>
          </a:r>
          <a:endParaRPr lang="ru-RU" sz="1400" kern="1200" dirty="0"/>
        </a:p>
      </dsp:txBody>
      <dsp:txXfrm>
        <a:off x="639841" y="34700"/>
        <a:ext cx="2877916" cy="956738"/>
      </dsp:txXfrm>
    </dsp:sp>
    <dsp:sp modelId="{C1925F89-C511-4792-8EEC-B872C8AB09AC}">
      <dsp:nvSpPr>
        <dsp:cNvPr id="0" name=""/>
        <dsp:cNvSpPr/>
      </dsp:nvSpPr>
      <dsp:spPr>
        <a:xfrm>
          <a:off x="903820" y="1021204"/>
          <a:ext cx="293744" cy="76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202"/>
              </a:lnTo>
              <a:lnTo>
                <a:pt x="293744" y="762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9AA46-640E-48B2-A874-4017306408D1}">
      <dsp:nvSpPr>
        <dsp:cNvPr id="0" name=""/>
        <dsp:cNvSpPr/>
      </dsp:nvSpPr>
      <dsp:spPr>
        <a:xfrm>
          <a:off x="1197565" y="1275272"/>
          <a:ext cx="2361519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мотивации речемыслительной деятельности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7331" y="1305038"/>
        <a:ext cx="2301987" cy="956738"/>
      </dsp:txXfrm>
    </dsp:sp>
    <dsp:sp modelId="{47DA6F88-9CB7-48D0-9CDF-6A8282C08DF2}">
      <dsp:nvSpPr>
        <dsp:cNvPr id="0" name=""/>
        <dsp:cNvSpPr/>
      </dsp:nvSpPr>
      <dsp:spPr>
        <a:xfrm>
          <a:off x="903820" y="1021204"/>
          <a:ext cx="293744" cy="2032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540"/>
              </a:lnTo>
              <a:lnTo>
                <a:pt x="293744" y="20325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99230-6B8C-4ED8-B2FC-717946E1B4C6}">
      <dsp:nvSpPr>
        <dsp:cNvPr id="0" name=""/>
        <dsp:cNvSpPr/>
      </dsp:nvSpPr>
      <dsp:spPr>
        <a:xfrm>
          <a:off x="1197565" y="2545610"/>
          <a:ext cx="2378869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Поэтапность</a:t>
          </a: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формирования умственных  действий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7331" y="2575376"/>
        <a:ext cx="2319337" cy="956738"/>
      </dsp:txXfrm>
    </dsp:sp>
    <dsp:sp modelId="{FE5505F8-8B6D-4264-AB3E-DDB0A29BC9C6}">
      <dsp:nvSpPr>
        <dsp:cNvPr id="0" name=""/>
        <dsp:cNvSpPr/>
      </dsp:nvSpPr>
      <dsp:spPr>
        <a:xfrm>
          <a:off x="903820" y="1021204"/>
          <a:ext cx="293744" cy="330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2878"/>
              </a:lnTo>
              <a:lnTo>
                <a:pt x="293744" y="33028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03A04C-3A9F-4426-A3E2-6CA4DE2E3540}">
      <dsp:nvSpPr>
        <dsp:cNvPr id="0" name=""/>
        <dsp:cNvSpPr/>
      </dsp:nvSpPr>
      <dsp:spPr>
        <a:xfrm>
          <a:off x="1197565" y="3815948"/>
          <a:ext cx="2432609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Преобразования предметно-смысловой деятельности в формально-языковую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7331" y="3845714"/>
        <a:ext cx="2373077" cy="956738"/>
      </dsp:txXfrm>
    </dsp:sp>
    <dsp:sp modelId="{290D7301-54E8-4B61-86C9-779B4156DD8F}">
      <dsp:nvSpPr>
        <dsp:cNvPr id="0" name=""/>
        <dsp:cNvSpPr/>
      </dsp:nvSpPr>
      <dsp:spPr>
        <a:xfrm>
          <a:off x="903820" y="1021204"/>
          <a:ext cx="293744" cy="4573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3216"/>
              </a:lnTo>
              <a:lnTo>
                <a:pt x="293744" y="45732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017F3-0298-46E4-801F-DB2C1401A39C}">
      <dsp:nvSpPr>
        <dsp:cNvPr id="0" name=""/>
        <dsp:cNvSpPr/>
      </dsp:nvSpPr>
      <dsp:spPr>
        <a:xfrm>
          <a:off x="1197565" y="5086286"/>
          <a:ext cx="2393845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Сочетание коллективного характера деятельности с индивидуальным подходом, учетом возрастных особенностей и специфики речевого нарушения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7331" y="5116052"/>
        <a:ext cx="2334313" cy="956738"/>
      </dsp:txXfrm>
    </dsp:sp>
    <dsp:sp modelId="{80820ADF-F994-4AB4-A521-5E244F1F8E7F}">
      <dsp:nvSpPr>
        <dsp:cNvPr id="0" name=""/>
        <dsp:cNvSpPr/>
      </dsp:nvSpPr>
      <dsp:spPr>
        <a:xfrm>
          <a:off x="4055658" y="4934"/>
          <a:ext cx="2972143" cy="10162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Когнитивно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-коммуникативный подход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Л.С. Выготский,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Я.Гумбольт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Н.И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Жинкин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А.А Леонтьев   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85424" y="34700"/>
        <a:ext cx="2912611" cy="956738"/>
      </dsp:txXfrm>
    </dsp:sp>
    <dsp:sp modelId="{2C54BE36-B0BF-4D82-9EC2-ED8E5AC6611E}">
      <dsp:nvSpPr>
        <dsp:cNvPr id="0" name=""/>
        <dsp:cNvSpPr/>
      </dsp:nvSpPr>
      <dsp:spPr>
        <a:xfrm>
          <a:off x="4352873" y="1021204"/>
          <a:ext cx="297214" cy="7622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2202"/>
              </a:lnTo>
              <a:lnTo>
                <a:pt x="297214" y="7622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10DC3-80CC-440E-A469-26B6AA274505}">
      <dsp:nvSpPr>
        <dsp:cNvPr id="0" name=""/>
        <dsp:cNvSpPr/>
      </dsp:nvSpPr>
      <dsp:spPr>
        <a:xfrm>
          <a:off x="4650087" y="1275272"/>
          <a:ext cx="2190656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Взаимосвязь умственного и речевого развития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9853" y="1305038"/>
        <a:ext cx="2131124" cy="956738"/>
      </dsp:txXfrm>
    </dsp:sp>
    <dsp:sp modelId="{24550058-A3CA-4585-91F3-70582798F436}">
      <dsp:nvSpPr>
        <dsp:cNvPr id="0" name=""/>
        <dsp:cNvSpPr/>
      </dsp:nvSpPr>
      <dsp:spPr>
        <a:xfrm>
          <a:off x="4352873" y="1021204"/>
          <a:ext cx="297214" cy="2032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2540"/>
              </a:lnTo>
              <a:lnTo>
                <a:pt x="297214" y="20325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753DF-F7B8-4897-8929-8B33B9269FB6}">
      <dsp:nvSpPr>
        <dsp:cNvPr id="0" name=""/>
        <dsp:cNvSpPr/>
      </dsp:nvSpPr>
      <dsp:spPr>
        <a:xfrm>
          <a:off x="4650087" y="2545610"/>
          <a:ext cx="2264461" cy="10162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Учет опережающего развития семантической стороны речи относительно формально-языковой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9853" y="2575376"/>
        <a:ext cx="2204929" cy="956738"/>
      </dsp:txXfrm>
    </dsp:sp>
    <dsp:sp modelId="{AD868D83-62B2-4B0D-8BC2-9EE23FEFC5F5}">
      <dsp:nvSpPr>
        <dsp:cNvPr id="0" name=""/>
        <dsp:cNvSpPr/>
      </dsp:nvSpPr>
      <dsp:spPr>
        <a:xfrm>
          <a:off x="4352873" y="1021204"/>
          <a:ext cx="297214" cy="3613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908"/>
              </a:lnTo>
              <a:lnTo>
                <a:pt x="297214" y="3613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6D2C3-C2DE-40B6-AE3D-D45CC10B4D29}">
      <dsp:nvSpPr>
        <dsp:cNvPr id="0" name=""/>
        <dsp:cNvSpPr/>
      </dsp:nvSpPr>
      <dsp:spPr>
        <a:xfrm>
          <a:off x="4650087" y="3815948"/>
          <a:ext cx="2228315" cy="16383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Комплексная функционально-семантическая направленность формирования речемыслительной деятельности</a:t>
          </a:r>
          <a:endParaRPr lang="ru-RU" sz="1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98072" y="3863933"/>
        <a:ext cx="2132345" cy="1542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EC9C3-112D-4850-9668-C8D29A3F85F7}">
      <dsp:nvSpPr>
        <dsp:cNvPr id="0" name=""/>
        <dsp:cNvSpPr/>
      </dsp:nvSpPr>
      <dsp:spPr>
        <a:xfrm>
          <a:off x="16368" y="0"/>
          <a:ext cx="2275170" cy="11801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Первый этап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(с наглядной опорой)      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33" y="34565"/>
        <a:ext cx="2206040" cy="1110998"/>
      </dsp:txXfrm>
    </dsp:sp>
    <dsp:sp modelId="{A325447C-D970-41E6-BC72-7FFAA117C480}">
      <dsp:nvSpPr>
        <dsp:cNvPr id="0" name=""/>
        <dsp:cNvSpPr/>
      </dsp:nvSpPr>
      <dsp:spPr>
        <a:xfrm>
          <a:off x="243885" y="1180128"/>
          <a:ext cx="228531" cy="118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6584"/>
              </a:lnTo>
              <a:lnTo>
                <a:pt x="228531" y="1186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C63EF-909C-416B-9D53-9197BCAEB431}">
      <dsp:nvSpPr>
        <dsp:cNvPr id="0" name=""/>
        <dsp:cNvSpPr/>
      </dsp:nvSpPr>
      <dsp:spPr>
        <a:xfrm>
          <a:off x="472417" y="1475498"/>
          <a:ext cx="2116697" cy="17824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Суждение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</a:t>
          </a: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событиях,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которые произойдут в результате определенных действий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4623" y="1527704"/>
        <a:ext cx="2012285" cy="1678018"/>
      </dsp:txXfrm>
    </dsp:sp>
    <dsp:sp modelId="{00DDA9D1-ED7C-4A6A-ABCE-59A038B1D760}">
      <dsp:nvSpPr>
        <dsp:cNvPr id="0" name=""/>
        <dsp:cNvSpPr/>
      </dsp:nvSpPr>
      <dsp:spPr>
        <a:xfrm>
          <a:off x="243885" y="1180128"/>
          <a:ext cx="228531" cy="3033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3745"/>
              </a:lnTo>
              <a:lnTo>
                <a:pt x="228531" y="30337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34A37-51FA-45EE-A112-0356E6902D54}">
      <dsp:nvSpPr>
        <dsp:cNvPr id="0" name=""/>
        <dsp:cNvSpPr/>
      </dsp:nvSpPr>
      <dsp:spPr>
        <a:xfrm>
          <a:off x="472417" y="3552961"/>
          <a:ext cx="2247550" cy="132182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 целостности цепи взаимосвязанных событий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1132" y="3591676"/>
        <a:ext cx="2170120" cy="1244396"/>
      </dsp:txXfrm>
    </dsp:sp>
    <dsp:sp modelId="{DDE05F05-7B95-465E-BECE-AD2823ADA96E}">
      <dsp:nvSpPr>
        <dsp:cNvPr id="0" name=""/>
        <dsp:cNvSpPr/>
      </dsp:nvSpPr>
      <dsp:spPr>
        <a:xfrm>
          <a:off x="2945283" y="0"/>
          <a:ext cx="2360257" cy="11801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Второй этап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(вербальный уровень)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9848" y="34565"/>
        <a:ext cx="2291127" cy="1110998"/>
      </dsp:txXfrm>
    </dsp:sp>
    <dsp:sp modelId="{8045D743-923C-48D0-BD29-A952FDE7B445}">
      <dsp:nvSpPr>
        <dsp:cNvPr id="0" name=""/>
        <dsp:cNvSpPr/>
      </dsp:nvSpPr>
      <dsp:spPr>
        <a:xfrm>
          <a:off x="3181308" y="1180128"/>
          <a:ext cx="173360" cy="996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106"/>
              </a:lnTo>
              <a:lnTo>
                <a:pt x="173360" y="9961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AE94C-541D-45F5-B9D0-41C6576E6271}">
      <dsp:nvSpPr>
        <dsp:cNvPr id="0" name=""/>
        <dsp:cNvSpPr/>
      </dsp:nvSpPr>
      <dsp:spPr>
        <a:xfrm>
          <a:off x="3354669" y="1475498"/>
          <a:ext cx="2175250" cy="14014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Суждение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 причине события по его следствию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5717" y="1516546"/>
        <a:ext cx="2093154" cy="1319377"/>
      </dsp:txXfrm>
    </dsp:sp>
    <dsp:sp modelId="{E9703AB1-EE96-450C-9174-F9D3F6E08483}">
      <dsp:nvSpPr>
        <dsp:cNvPr id="0" name=""/>
        <dsp:cNvSpPr/>
      </dsp:nvSpPr>
      <dsp:spPr>
        <a:xfrm>
          <a:off x="3181308" y="1180128"/>
          <a:ext cx="275078" cy="2945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5808"/>
              </a:lnTo>
              <a:lnTo>
                <a:pt x="275078" y="29458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88BDD-C213-4D55-89D5-8CE498AC13B8}">
      <dsp:nvSpPr>
        <dsp:cNvPr id="0" name=""/>
        <dsp:cNvSpPr/>
      </dsp:nvSpPr>
      <dsp:spPr>
        <a:xfrm>
          <a:off x="3456387" y="3384379"/>
          <a:ext cx="1986958" cy="14831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 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как ответ на проблемный вопрос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9826" y="3427818"/>
        <a:ext cx="1900080" cy="1396236"/>
      </dsp:txXfrm>
    </dsp:sp>
    <dsp:sp modelId="{60A47022-CAB2-4EE3-A169-7B2CAAEB7969}">
      <dsp:nvSpPr>
        <dsp:cNvPr id="0" name=""/>
        <dsp:cNvSpPr/>
      </dsp:nvSpPr>
      <dsp:spPr>
        <a:xfrm>
          <a:off x="5760645" y="0"/>
          <a:ext cx="2360257" cy="11801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Третий этап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95210" y="34565"/>
        <a:ext cx="2291127" cy="1110998"/>
      </dsp:txXfrm>
    </dsp:sp>
    <dsp:sp modelId="{FF4EB410-81EA-4BAD-A7DF-9053C49E50E4}">
      <dsp:nvSpPr>
        <dsp:cNvPr id="0" name=""/>
        <dsp:cNvSpPr/>
      </dsp:nvSpPr>
      <dsp:spPr>
        <a:xfrm>
          <a:off x="5996670" y="1180128"/>
          <a:ext cx="308320" cy="885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433"/>
              </a:lnTo>
              <a:lnTo>
                <a:pt x="308320" y="8854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FF531-AD80-4B84-A323-A3EFCE9257D6}">
      <dsp:nvSpPr>
        <dsp:cNvPr id="0" name=""/>
        <dsp:cNvSpPr/>
      </dsp:nvSpPr>
      <dsp:spPr>
        <a:xfrm>
          <a:off x="6304991" y="1475498"/>
          <a:ext cx="1888205" cy="11801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Понимание скрытого смысла в рассказе</a:t>
          </a:r>
          <a:endParaRPr lang="ru-RU" sz="1900" kern="1200" dirty="0"/>
        </a:p>
      </dsp:txBody>
      <dsp:txXfrm>
        <a:off x="6339556" y="1510063"/>
        <a:ext cx="1819075" cy="1110998"/>
      </dsp:txXfrm>
    </dsp:sp>
    <dsp:sp modelId="{112A2EF6-16C7-4D12-B4D8-AD34CD18949F}">
      <dsp:nvSpPr>
        <dsp:cNvPr id="0" name=""/>
        <dsp:cNvSpPr/>
      </dsp:nvSpPr>
      <dsp:spPr>
        <a:xfrm>
          <a:off x="5996670" y="1180128"/>
          <a:ext cx="321424" cy="1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3656"/>
              </a:lnTo>
              <a:lnTo>
                <a:pt x="321424" y="12836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7CBAA-D211-4DB6-903E-D939C5EB0146}">
      <dsp:nvSpPr>
        <dsp:cNvPr id="0" name=""/>
        <dsp:cNvSpPr/>
      </dsp:nvSpPr>
      <dsp:spPr>
        <a:xfrm>
          <a:off x="6318095" y="1474577"/>
          <a:ext cx="1968888" cy="19784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Умозаключение</a:t>
          </a:r>
          <a:r>
            <a:rPr lang="ru-RU" sz="1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основе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рассказа со скрытым смыслом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5762" y="1532244"/>
        <a:ext cx="1853554" cy="1863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B0CAA-8E28-4D08-B4D1-5A8BDBF1FC60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B80F8-94AD-4254-9C81-C1BEBA9B5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019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4F4F5-7A3A-48AF-92B5-1BC023597B8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1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51DB0-BC24-45D9-B40C-492FB19F6B3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9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5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55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1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1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5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07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8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38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29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5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91EC-FCF6-4644-A091-77961A6E74D9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2FC3-5C5C-4BB5-98C0-D86515515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8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spu.b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75520" y="620688"/>
            <a:ext cx="8640960" cy="3600400"/>
          </a:xfrm>
          <a:ln>
            <a:noFill/>
          </a:ln>
          <a:effectLst/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00000"/>
                </a:solidFill>
                <a:latin typeface="+mn-lt"/>
              </a:rPr>
              <a:t>                                             </a:t>
            </a:r>
            <a:br>
              <a:rPr lang="ru-RU" sz="3200" dirty="0">
                <a:solidFill>
                  <a:srgbClr val="C00000"/>
                </a:solidFill>
                <a:latin typeface="+mn-lt"/>
              </a:rPr>
            </a:br>
            <a:r>
              <a:rPr lang="ru-RU" sz="32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+mn-lt"/>
              </a:rPr>
            </a:br>
            <a:r>
              <a:rPr lang="ru-RU" sz="32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+mn-lt"/>
              </a:rPr>
            </a:br>
            <a:r>
              <a:rPr lang="ru-RU" sz="32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+mn-lt"/>
              </a:rPr>
            </a:b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 речемыслительной      деятельности детей старшего дошкольного возраста с общим недоразвитием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C00000"/>
                </a:solidFill>
                <a:latin typeface="+mn-lt"/>
              </a:rPr>
              <a:t>           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99856" y="3861048"/>
            <a:ext cx="5544616" cy="266429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Горонина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Петровна, кандидат педагогических наук, доцент кафедры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андрагогики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ИПКиП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БГПУ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Минск, Республика Беларусь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bspu.by/admin-panel/vendor/kcfinder/upload/images/logo_top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5460" y="451556"/>
            <a:ext cx="1080120" cy="152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93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822" y="166568"/>
            <a:ext cx="115824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определяется наличием противоречий между значимостью формирования речемыслительной деятельности для успешного овладения способностью к обучению, социализации и отсутствием данных   об ее особенностях у детей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ОНР;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 целенаправленной работы по коррекции речемыслительной деятельности и отсутствием методики по ее формированию у детей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ОНР.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особенности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речемыслительной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реализующейся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умозаключениях,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старшего дошкольного возраста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ОНР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сравнении с нормально говорящими сверстниками. 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методологические основы формирования речемыслительной деятельности у детей старшего дошкольного возраста 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Выявить особенности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умозаключений у детей старшего дошкольного возраста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ОНР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группа: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Сорок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детей старшего дошкольного возраста, с заключением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ПМПК 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недоразвитие речи (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речевого развития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Контрольная группа:</a:t>
            </a:r>
          </a:p>
          <a:p>
            <a:pPr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Сорок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(40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нормально говорящих сверстников</a:t>
            </a:r>
          </a:p>
        </p:txBody>
      </p:sp>
    </p:spTree>
    <p:extLst>
      <p:ext uri="{BB962C8B-B14F-4D97-AF65-F5344CB8AC3E}">
        <p14:creationId xmlns:p14="http://schemas.microsoft.com/office/powerpoint/2010/main" val="30685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91544" y="0"/>
            <a:ext cx="72390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основы формирования речемыслительной деятельности детей с недоразвитием речи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486634"/>
              </p:ext>
            </p:extLst>
          </p:nvPr>
        </p:nvGraphicFramePr>
        <p:xfrm>
          <a:off x="1991544" y="620687"/>
          <a:ext cx="7637878" cy="6107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07568" y="332656"/>
            <a:ext cx="7632848" cy="7920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/>
              <a:t> Речемыслительная деятельность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207568" y="2780928"/>
            <a:ext cx="3528392" cy="3384376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 </a:t>
            </a:r>
          </a:p>
          <a:p>
            <a:pPr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Суждении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Умозаключении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456040" y="1844824"/>
            <a:ext cx="3384376" cy="43204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Речевой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Реализуется в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Слове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Предложении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359696" y="112474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824192" y="112474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07568" y="1844824"/>
            <a:ext cx="3528392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Когнитивный компонент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56040" y="1844824"/>
            <a:ext cx="3384376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Речевой компонент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439816" y="3717032"/>
            <a:ext cx="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151784" y="4509120"/>
            <a:ext cx="936104" cy="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23792" y="4941168"/>
            <a:ext cx="86409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943872" y="5517232"/>
            <a:ext cx="64807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904312" y="3717032"/>
            <a:ext cx="0" cy="43204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2135560" y="332656"/>
            <a:ext cx="7704856" cy="792088"/>
          </a:xfrm>
          <a:prstGeom prst="round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6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Речемыслительная деятельность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07568" y="1844824"/>
            <a:ext cx="3528392" cy="914400"/>
          </a:xfrm>
          <a:prstGeom prst="round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компонент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56040" y="1844824"/>
            <a:ext cx="3384376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компонент</a:t>
            </a:r>
          </a:p>
        </p:txBody>
      </p:sp>
    </p:spTree>
    <p:extLst>
      <p:ext uri="{BB962C8B-B14F-4D97-AF65-F5344CB8AC3E}">
        <p14:creationId xmlns:p14="http://schemas.microsoft.com/office/powerpoint/2010/main" val="7299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47528" y="274638"/>
            <a:ext cx="8496944" cy="634082"/>
          </a:xfrm>
        </p:spPr>
        <p:txBody>
          <a:bodyPr>
            <a:normAutofit/>
          </a:bodyPr>
          <a:lstStyle/>
          <a:p>
            <a:r>
              <a:rPr lang="ru-RU" sz="3200" dirty="0"/>
              <a:t>Содержание констатирующего эксперимента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6384"/>
              </p:ext>
            </p:extLst>
          </p:nvPr>
        </p:nvGraphicFramePr>
        <p:xfrm>
          <a:off x="1919536" y="1196753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75520" y="260648"/>
            <a:ext cx="8352928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констатирующего эксперимента</a:t>
            </a:r>
          </a:p>
        </p:txBody>
      </p:sp>
    </p:spTree>
    <p:extLst>
      <p:ext uri="{BB962C8B-B14F-4D97-AF65-F5344CB8AC3E}">
        <p14:creationId xmlns:p14="http://schemas.microsoft.com/office/powerpoint/2010/main" val="3013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0132" y="544439"/>
            <a:ext cx="89520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Особенности речемыслительной деятельности детей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ОНР проявляются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более низком по сравнении с нормально говорящими, уровне осмысления логических отношений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когнитивный компонент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), а также в нарушениях оформления высказывания (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речевой компонент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2399" y="2490676"/>
            <a:ext cx="908755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Устанавливая логические связи между событиями, дети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ОНР оказываются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неспособными охватить и проанализировать всю совокупность заданных условий, в силу чего их суждения и умозаключения часто носят поверхностный или ошибочный характер, так как базируются на случайных ассоциациях.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Негативно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состояние суждений и умозаключений влияет недостаточная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семантических полей, проявляющаяся в трудностях поиска слов, более точных по смыслу, что ведет к искажению смысла высказывания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Отмечаются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нарушения в комбинировании языковых единиц в процессе лексико-грамматического оформления суждений и умозаключений, что отрицательно сказывается на связности, последовательности и законченности высказываний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64356" y="544439"/>
            <a:ext cx="9302044" cy="135209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64356" y="2338911"/>
            <a:ext cx="9460088" cy="3757089"/>
          </a:xfrm>
          <a:prstGeom prst="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1296144"/>
          </a:xfrm>
        </p:spPr>
        <p:txBody>
          <a:bodyPr>
            <a:normAutofit/>
          </a:bodyPr>
          <a:lstStyle/>
          <a:p>
            <a:r>
              <a:rPr lang="ru-RU" sz="3200" dirty="0"/>
              <a:t>                                  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6132" y="212650"/>
            <a:ext cx="4459111" cy="14161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процесса формирования речемыслительной деятельности у детей старшего дошкольного возраста с общим недоразвитием речи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7644" y="1928791"/>
            <a:ext cx="2984967" cy="165305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Учебная программа повышения квалификации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5245" y="1960499"/>
            <a:ext cx="3160888" cy="16465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коррекционно-развивающей работы по формированию речемыслительной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106404" y="1928792"/>
            <a:ext cx="2742218" cy="16530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пособия</a:t>
            </a:r>
          </a:p>
        </p:txBody>
      </p:sp>
      <p:pic>
        <p:nvPicPr>
          <p:cNvPr id="3686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000" y="4179876"/>
            <a:ext cx="237626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318" y="4179876"/>
            <a:ext cx="2504172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500</Words>
  <Application>Microsoft Office PowerPoint</Application>
  <PresentationFormat>Широкоэкранный</PresentationFormat>
  <Paragraphs>80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                                                                Формирование  речемыслительной      деятельности детей старшего дошкольного возраста с общим недоразвитием речи             </vt:lpstr>
      <vt:lpstr>Презентация PowerPoint</vt:lpstr>
      <vt:lpstr>Методологические основы формирования речемыслительной деятельности детей с недоразвитием речи</vt:lpstr>
      <vt:lpstr> Речемыслительная деятельность</vt:lpstr>
      <vt:lpstr>Содержание констатирующего эксперимента</vt:lpstr>
      <vt:lpstr>Презентация PowerPoint</vt:lpstr>
      <vt:lpstr>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2021-10-05T09:24:02Z</dcterms:created>
  <dcterms:modified xsi:type="dcterms:W3CDTF">2021-10-06T08:04:46Z</dcterms:modified>
</cp:coreProperties>
</file>