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59" r:id="rId9"/>
    <p:sldId id="264" r:id="rId10"/>
    <p:sldId id="276" r:id="rId11"/>
    <p:sldId id="277" r:id="rId12"/>
    <p:sldId id="265" r:id="rId13"/>
    <p:sldId id="266" r:id="rId14"/>
    <p:sldId id="268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26E30-4F3A-4BA1-AE9E-86DE7E03F55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39927C-C3C8-4946-999A-962EA573D3A1}">
      <dgm:prSet phldrT="[Текст]" custT="1"/>
      <dgm:spPr/>
      <dgm:t>
        <a:bodyPr/>
        <a:lstStyle/>
        <a:p>
          <a:r>
            <a:rPr lang="ru-RU" sz="2800" dirty="0" smtClean="0"/>
            <a:t>Группы</a:t>
          </a:r>
          <a:endParaRPr lang="ru-RU" sz="2800" dirty="0"/>
        </a:p>
      </dgm:t>
    </dgm:pt>
    <dgm:pt modelId="{80F36175-984D-47DE-9C82-29776A46C8B7}" type="parTrans" cxnId="{27353C49-FF2F-4BEB-9AF1-4015120D989F}">
      <dgm:prSet/>
      <dgm:spPr/>
      <dgm:t>
        <a:bodyPr/>
        <a:lstStyle/>
        <a:p>
          <a:endParaRPr lang="ru-RU"/>
        </a:p>
      </dgm:t>
    </dgm:pt>
    <dgm:pt modelId="{0E71FBD4-FA43-4974-A225-726761E59780}" type="sibTrans" cxnId="{27353C49-FF2F-4BEB-9AF1-4015120D989F}">
      <dgm:prSet/>
      <dgm:spPr/>
      <dgm:t>
        <a:bodyPr/>
        <a:lstStyle/>
        <a:p>
          <a:endParaRPr lang="ru-RU"/>
        </a:p>
      </dgm:t>
    </dgm:pt>
    <dgm:pt modelId="{45B8536B-CE52-47CA-BD11-56F959B3D0CE}">
      <dgm:prSet phldrT="[Текст]" custT="1"/>
      <dgm:spPr/>
      <dgm:t>
        <a:bodyPr/>
        <a:lstStyle/>
        <a:p>
          <a:r>
            <a:rPr lang="ru-RU" sz="2400" dirty="0" smtClean="0"/>
            <a:t>Реальные</a:t>
          </a:r>
          <a:endParaRPr lang="ru-RU" sz="2400" dirty="0"/>
        </a:p>
      </dgm:t>
    </dgm:pt>
    <dgm:pt modelId="{5563A9BB-C09D-4E79-BA51-20B3E7EFFB57}" type="parTrans" cxnId="{80F6758E-48CA-47E8-A392-08A226252EF5}">
      <dgm:prSet/>
      <dgm:spPr/>
      <dgm:t>
        <a:bodyPr/>
        <a:lstStyle/>
        <a:p>
          <a:endParaRPr lang="ru-RU"/>
        </a:p>
      </dgm:t>
    </dgm:pt>
    <dgm:pt modelId="{D3503DA5-5231-4C27-B85F-57B0CFDC6A87}" type="sibTrans" cxnId="{80F6758E-48CA-47E8-A392-08A226252EF5}">
      <dgm:prSet/>
      <dgm:spPr/>
      <dgm:t>
        <a:bodyPr/>
        <a:lstStyle/>
        <a:p>
          <a:endParaRPr lang="ru-RU"/>
        </a:p>
      </dgm:t>
    </dgm:pt>
    <dgm:pt modelId="{CD7E379D-D873-4F91-80F6-309B02E8318E}">
      <dgm:prSet phldrT="[Текст]" custT="1"/>
      <dgm:spPr/>
      <dgm:t>
        <a:bodyPr/>
        <a:lstStyle/>
        <a:p>
          <a:r>
            <a:rPr lang="ru-RU" sz="2400" dirty="0" smtClean="0"/>
            <a:t>Лабораторные</a:t>
          </a:r>
        </a:p>
      </dgm:t>
    </dgm:pt>
    <dgm:pt modelId="{02F87634-8365-42AA-9442-917E10D1B41E}" type="parTrans" cxnId="{C0C58482-C701-4C3E-9F6F-F16D445BE775}">
      <dgm:prSet/>
      <dgm:spPr/>
      <dgm:t>
        <a:bodyPr/>
        <a:lstStyle/>
        <a:p>
          <a:endParaRPr lang="ru-RU"/>
        </a:p>
      </dgm:t>
    </dgm:pt>
    <dgm:pt modelId="{7A231A0A-81ED-469F-8D96-6640C78B2F91}" type="sibTrans" cxnId="{C0C58482-C701-4C3E-9F6F-F16D445BE775}">
      <dgm:prSet/>
      <dgm:spPr/>
      <dgm:t>
        <a:bodyPr/>
        <a:lstStyle/>
        <a:p>
          <a:endParaRPr lang="ru-RU"/>
        </a:p>
      </dgm:t>
    </dgm:pt>
    <dgm:pt modelId="{262AD905-E2FC-43C5-91BE-BBD575BC4E46}">
      <dgm:prSet phldrT="[Текст]" custT="1"/>
      <dgm:spPr/>
      <dgm:t>
        <a:bodyPr/>
        <a:lstStyle/>
        <a:p>
          <a:r>
            <a:rPr lang="ru-RU" sz="2400" dirty="0" smtClean="0"/>
            <a:t>Естественные</a:t>
          </a:r>
        </a:p>
      </dgm:t>
    </dgm:pt>
    <dgm:pt modelId="{5D030642-B969-475C-A4F9-66396EC23754}" type="parTrans" cxnId="{1A506E7B-1E5D-4DBC-AECA-927DA77F67B8}">
      <dgm:prSet/>
      <dgm:spPr/>
      <dgm:t>
        <a:bodyPr/>
        <a:lstStyle/>
        <a:p>
          <a:endParaRPr lang="ru-RU"/>
        </a:p>
      </dgm:t>
    </dgm:pt>
    <dgm:pt modelId="{4BFEFD9A-95D4-4010-85A0-4277BA44D947}" type="sibTrans" cxnId="{1A506E7B-1E5D-4DBC-AECA-927DA77F67B8}">
      <dgm:prSet/>
      <dgm:spPr/>
      <dgm:t>
        <a:bodyPr/>
        <a:lstStyle/>
        <a:p>
          <a:endParaRPr lang="ru-RU"/>
        </a:p>
      </dgm:t>
    </dgm:pt>
    <dgm:pt modelId="{DC98F1AA-9E14-45D5-B66C-124FF1067E61}">
      <dgm:prSet phldrT="[Текст]" custT="1"/>
      <dgm:spPr/>
      <dgm:t>
        <a:bodyPr/>
        <a:lstStyle/>
        <a:p>
          <a:r>
            <a:rPr lang="ru-RU" sz="2400" dirty="0" smtClean="0"/>
            <a:t>Условные</a:t>
          </a:r>
        </a:p>
      </dgm:t>
    </dgm:pt>
    <dgm:pt modelId="{AF0D0454-BD1A-4112-AE07-B4E77DA95663}" type="parTrans" cxnId="{309EC876-6C53-4672-91DA-850555DF885A}">
      <dgm:prSet/>
      <dgm:spPr/>
      <dgm:t>
        <a:bodyPr/>
        <a:lstStyle/>
        <a:p>
          <a:endParaRPr lang="ru-RU"/>
        </a:p>
      </dgm:t>
    </dgm:pt>
    <dgm:pt modelId="{7C9C1785-78DA-487D-A518-E055E3324852}" type="sibTrans" cxnId="{309EC876-6C53-4672-91DA-850555DF885A}">
      <dgm:prSet/>
      <dgm:spPr/>
      <dgm:t>
        <a:bodyPr/>
        <a:lstStyle/>
        <a:p>
          <a:endParaRPr lang="ru-RU"/>
        </a:p>
      </dgm:t>
    </dgm:pt>
    <dgm:pt modelId="{8B1229D0-652E-4BB5-8083-6DA07A5024F4}">
      <dgm:prSet custT="1"/>
      <dgm:spPr/>
      <dgm:t>
        <a:bodyPr/>
        <a:lstStyle/>
        <a:p>
          <a:r>
            <a:rPr lang="ru-RU" sz="2400" dirty="0" smtClean="0"/>
            <a:t>Малые</a:t>
          </a:r>
        </a:p>
      </dgm:t>
    </dgm:pt>
    <dgm:pt modelId="{8B074787-A9E7-4F83-88C2-6ECDF77F2557}" type="parTrans" cxnId="{E36A3481-9F79-49D4-B90D-8E84ECAC0582}">
      <dgm:prSet/>
      <dgm:spPr/>
      <dgm:t>
        <a:bodyPr/>
        <a:lstStyle/>
        <a:p>
          <a:endParaRPr lang="ru-RU"/>
        </a:p>
      </dgm:t>
    </dgm:pt>
    <dgm:pt modelId="{374BCB32-E070-4D53-BFB3-32107730FB40}" type="sibTrans" cxnId="{E36A3481-9F79-49D4-B90D-8E84ECAC0582}">
      <dgm:prSet/>
      <dgm:spPr/>
      <dgm:t>
        <a:bodyPr/>
        <a:lstStyle/>
        <a:p>
          <a:endParaRPr lang="ru-RU"/>
        </a:p>
      </dgm:t>
    </dgm:pt>
    <dgm:pt modelId="{A5BC13C9-3439-4C93-B3F0-13965D2400E1}">
      <dgm:prSet custT="1"/>
      <dgm:spPr/>
      <dgm:t>
        <a:bodyPr/>
        <a:lstStyle/>
        <a:p>
          <a:r>
            <a:rPr lang="ru-RU" sz="2400" dirty="0" smtClean="0"/>
            <a:t>Большие</a:t>
          </a:r>
        </a:p>
      </dgm:t>
    </dgm:pt>
    <dgm:pt modelId="{88AF5E56-BD14-4882-88D7-905A8D67986B}" type="parTrans" cxnId="{DC9E0DBD-306E-4556-80E6-86FBB2409F4C}">
      <dgm:prSet/>
      <dgm:spPr/>
      <dgm:t>
        <a:bodyPr/>
        <a:lstStyle/>
        <a:p>
          <a:endParaRPr lang="ru-RU"/>
        </a:p>
      </dgm:t>
    </dgm:pt>
    <dgm:pt modelId="{174C2847-EEE4-44CD-B03E-26EED2CACD80}" type="sibTrans" cxnId="{DC9E0DBD-306E-4556-80E6-86FBB2409F4C}">
      <dgm:prSet/>
      <dgm:spPr/>
      <dgm:t>
        <a:bodyPr/>
        <a:lstStyle/>
        <a:p>
          <a:endParaRPr lang="ru-RU"/>
        </a:p>
      </dgm:t>
    </dgm:pt>
    <dgm:pt modelId="{FBA41C3F-298A-4C99-8D92-7425354100F2}">
      <dgm:prSet custT="1"/>
      <dgm:spPr/>
      <dgm:t>
        <a:bodyPr/>
        <a:lstStyle/>
        <a:p>
          <a:r>
            <a:rPr lang="ru-RU" sz="2000" dirty="0" smtClean="0"/>
            <a:t>Организованные</a:t>
          </a:r>
        </a:p>
      </dgm:t>
    </dgm:pt>
    <dgm:pt modelId="{549427E1-FA12-4DEF-BAD9-F997CE44968A}" type="parTrans" cxnId="{6C288192-FA38-4663-9162-096F85D95A3D}">
      <dgm:prSet/>
      <dgm:spPr/>
      <dgm:t>
        <a:bodyPr/>
        <a:lstStyle/>
        <a:p>
          <a:endParaRPr lang="ru-RU"/>
        </a:p>
      </dgm:t>
    </dgm:pt>
    <dgm:pt modelId="{24C4A9C1-CAC7-4C51-8CC3-4AC34BED827B}" type="sibTrans" cxnId="{6C288192-FA38-4663-9162-096F85D95A3D}">
      <dgm:prSet/>
      <dgm:spPr/>
      <dgm:t>
        <a:bodyPr/>
        <a:lstStyle/>
        <a:p>
          <a:endParaRPr lang="ru-RU"/>
        </a:p>
      </dgm:t>
    </dgm:pt>
    <dgm:pt modelId="{A0B3776B-4284-4C93-BCA1-724E6859DABB}">
      <dgm:prSet custT="1"/>
      <dgm:spPr/>
      <dgm:t>
        <a:bodyPr/>
        <a:lstStyle/>
        <a:p>
          <a:r>
            <a:rPr lang="ru-RU" sz="2000" dirty="0" smtClean="0"/>
            <a:t>Неорганизованные</a:t>
          </a:r>
        </a:p>
      </dgm:t>
    </dgm:pt>
    <dgm:pt modelId="{DFF02936-BA72-4F28-9A74-BCE7489FFCAE}" type="parTrans" cxnId="{CBC51FE0-514F-4FB6-8D33-FCCE517A3C9F}">
      <dgm:prSet/>
      <dgm:spPr/>
      <dgm:t>
        <a:bodyPr/>
        <a:lstStyle/>
        <a:p>
          <a:endParaRPr lang="ru-RU"/>
        </a:p>
      </dgm:t>
    </dgm:pt>
    <dgm:pt modelId="{E776E9CF-F8EF-4195-B4AA-7C23254A81BC}" type="sibTrans" cxnId="{CBC51FE0-514F-4FB6-8D33-FCCE517A3C9F}">
      <dgm:prSet/>
      <dgm:spPr/>
      <dgm:t>
        <a:bodyPr/>
        <a:lstStyle/>
        <a:p>
          <a:endParaRPr lang="ru-RU"/>
        </a:p>
      </dgm:t>
    </dgm:pt>
    <dgm:pt modelId="{A95585AA-3F16-487A-8949-08D42CA75C8B}">
      <dgm:prSet custT="1"/>
      <dgm:spPr/>
      <dgm:t>
        <a:bodyPr/>
        <a:lstStyle/>
        <a:p>
          <a:r>
            <a:rPr lang="ru-RU" sz="2000" dirty="0" smtClean="0"/>
            <a:t>Становящиеся</a:t>
          </a:r>
        </a:p>
      </dgm:t>
    </dgm:pt>
    <dgm:pt modelId="{82B6093A-2556-400C-A972-4D180D30D1D5}" type="parTrans" cxnId="{FEED2826-64A8-461F-9CAF-79D0B10E2F63}">
      <dgm:prSet/>
      <dgm:spPr/>
      <dgm:t>
        <a:bodyPr/>
        <a:lstStyle/>
        <a:p>
          <a:endParaRPr lang="ru-RU"/>
        </a:p>
      </dgm:t>
    </dgm:pt>
    <dgm:pt modelId="{496E6BE0-E6AD-4F8F-9DDC-19C9509029E0}" type="sibTrans" cxnId="{FEED2826-64A8-461F-9CAF-79D0B10E2F63}">
      <dgm:prSet/>
      <dgm:spPr/>
      <dgm:t>
        <a:bodyPr/>
        <a:lstStyle/>
        <a:p>
          <a:endParaRPr lang="ru-RU"/>
        </a:p>
      </dgm:t>
    </dgm:pt>
    <dgm:pt modelId="{EAC880EB-E900-49AA-B5F3-911603F5FB4B}">
      <dgm:prSet custT="1"/>
      <dgm:spPr/>
      <dgm:t>
        <a:bodyPr/>
        <a:lstStyle/>
        <a:p>
          <a:r>
            <a:rPr lang="ru-RU" sz="2000" dirty="0" smtClean="0"/>
            <a:t>Коллективы</a:t>
          </a:r>
        </a:p>
      </dgm:t>
    </dgm:pt>
    <dgm:pt modelId="{13C91542-64CA-496C-8E20-1A6F5BAB0B22}" type="parTrans" cxnId="{98177661-63FF-4FF8-92E2-3A4AE5C468FF}">
      <dgm:prSet/>
      <dgm:spPr/>
      <dgm:t>
        <a:bodyPr/>
        <a:lstStyle/>
        <a:p>
          <a:endParaRPr lang="ru-RU"/>
        </a:p>
      </dgm:t>
    </dgm:pt>
    <dgm:pt modelId="{3B39C4DF-5D5D-47EA-8B20-235EC5ED5DDE}" type="sibTrans" cxnId="{98177661-63FF-4FF8-92E2-3A4AE5C468FF}">
      <dgm:prSet/>
      <dgm:spPr/>
      <dgm:t>
        <a:bodyPr/>
        <a:lstStyle/>
        <a:p>
          <a:endParaRPr lang="ru-RU"/>
        </a:p>
      </dgm:t>
    </dgm:pt>
    <dgm:pt modelId="{53E53375-35A7-43BB-A6E8-4FE0E353F0E0}" type="pres">
      <dgm:prSet presAssocID="{52026E30-4F3A-4BA1-AE9E-86DE7E03F55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939B03-549D-485F-9B19-88C17EED950D}" type="pres">
      <dgm:prSet presAssocID="{9C39927C-C3C8-4946-999A-962EA573D3A1}" presName="hierRoot1" presStyleCnt="0"/>
      <dgm:spPr/>
    </dgm:pt>
    <dgm:pt modelId="{C9E1CEFF-57E2-4D85-9B07-5750A1A93205}" type="pres">
      <dgm:prSet presAssocID="{9C39927C-C3C8-4946-999A-962EA573D3A1}" presName="composite" presStyleCnt="0"/>
      <dgm:spPr/>
    </dgm:pt>
    <dgm:pt modelId="{6988154F-DDB3-4A2B-80CB-37EC378B9E28}" type="pres">
      <dgm:prSet presAssocID="{9C39927C-C3C8-4946-999A-962EA573D3A1}" presName="background" presStyleLbl="node0" presStyleIdx="0" presStyleCnt="1"/>
      <dgm:spPr/>
    </dgm:pt>
    <dgm:pt modelId="{497EB86A-CEAA-4223-A621-FC742BE6650C}" type="pres">
      <dgm:prSet presAssocID="{9C39927C-C3C8-4946-999A-962EA573D3A1}" presName="text" presStyleLbl="fgAcc0" presStyleIdx="0" presStyleCnt="1" custScaleX="225079" custLinFactNeighborX="-29041" custLinFactNeighborY="-3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AF3148-3294-4A9A-BCE2-C7E68C04B34C}" type="pres">
      <dgm:prSet presAssocID="{9C39927C-C3C8-4946-999A-962EA573D3A1}" presName="hierChild2" presStyleCnt="0"/>
      <dgm:spPr/>
    </dgm:pt>
    <dgm:pt modelId="{3426BA32-B249-4B1E-9F8E-DBED88AA7267}" type="pres">
      <dgm:prSet presAssocID="{5563A9BB-C09D-4E79-BA51-20B3E7EFFB5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1BD8787-6ADD-4533-9BC7-64EEAD8839E5}" type="pres">
      <dgm:prSet presAssocID="{45B8536B-CE52-47CA-BD11-56F959B3D0CE}" presName="hierRoot2" presStyleCnt="0"/>
      <dgm:spPr/>
    </dgm:pt>
    <dgm:pt modelId="{EBD5546E-0949-4BF6-BC36-87838732F1F7}" type="pres">
      <dgm:prSet presAssocID="{45B8536B-CE52-47CA-BD11-56F959B3D0CE}" presName="composite2" presStyleCnt="0"/>
      <dgm:spPr/>
    </dgm:pt>
    <dgm:pt modelId="{F4456C17-A18C-452A-81B4-1D0BD039D5F2}" type="pres">
      <dgm:prSet presAssocID="{45B8536B-CE52-47CA-BD11-56F959B3D0CE}" presName="background2" presStyleLbl="node2" presStyleIdx="0" presStyleCnt="2"/>
      <dgm:spPr/>
    </dgm:pt>
    <dgm:pt modelId="{CD8CEE47-874C-4163-9EC6-72D5CBEB3D78}" type="pres">
      <dgm:prSet presAssocID="{45B8536B-CE52-47CA-BD11-56F959B3D0CE}" presName="text2" presStyleLbl="fgAcc2" presStyleIdx="0" presStyleCnt="2" custScaleX="216721" custLinFactNeighborX="-55971" custLinFactNeighborY="-1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C27DE8-65A6-427D-9BD3-69B73460B796}" type="pres">
      <dgm:prSet presAssocID="{45B8536B-CE52-47CA-BD11-56F959B3D0CE}" presName="hierChild3" presStyleCnt="0"/>
      <dgm:spPr/>
    </dgm:pt>
    <dgm:pt modelId="{D5BCF672-E1C0-4840-9ABD-B0B1BF82F303}" type="pres">
      <dgm:prSet presAssocID="{02F87634-8365-42AA-9442-917E10D1B41E}" presName="Name17" presStyleLbl="parChTrans1D3" presStyleIdx="0" presStyleCnt="2"/>
      <dgm:spPr/>
      <dgm:t>
        <a:bodyPr/>
        <a:lstStyle/>
        <a:p>
          <a:endParaRPr lang="ru-RU"/>
        </a:p>
      </dgm:t>
    </dgm:pt>
    <dgm:pt modelId="{A3F4382B-3C06-4A92-A42D-04236B22A0B2}" type="pres">
      <dgm:prSet presAssocID="{CD7E379D-D873-4F91-80F6-309B02E8318E}" presName="hierRoot3" presStyleCnt="0"/>
      <dgm:spPr/>
    </dgm:pt>
    <dgm:pt modelId="{697945B9-924C-4799-BACB-797893D8F6C6}" type="pres">
      <dgm:prSet presAssocID="{CD7E379D-D873-4F91-80F6-309B02E8318E}" presName="composite3" presStyleCnt="0"/>
      <dgm:spPr/>
    </dgm:pt>
    <dgm:pt modelId="{CB2CF1DD-EFF5-407C-B1FA-4D324C3011FD}" type="pres">
      <dgm:prSet presAssocID="{CD7E379D-D873-4F91-80F6-309B02E8318E}" presName="background3" presStyleLbl="node3" presStyleIdx="0" presStyleCnt="2"/>
      <dgm:spPr/>
    </dgm:pt>
    <dgm:pt modelId="{E945D2BC-91D4-4ECC-BBC6-49E41A4D0E12}" type="pres">
      <dgm:prSet presAssocID="{CD7E379D-D873-4F91-80F6-309B02E8318E}" presName="text3" presStyleLbl="fgAcc3" presStyleIdx="0" presStyleCnt="2" custScaleX="260114" custLinFactNeighborX="-55212" custLinFactNeighborY="-23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0B444D-5EA4-46B0-9868-3DDDE96DB644}" type="pres">
      <dgm:prSet presAssocID="{CD7E379D-D873-4F91-80F6-309B02E8318E}" presName="hierChild4" presStyleCnt="0"/>
      <dgm:spPr/>
    </dgm:pt>
    <dgm:pt modelId="{E6DA40D3-02A4-4138-9B1D-8A652FC5506B}" type="pres">
      <dgm:prSet presAssocID="{5D030642-B969-475C-A4F9-66396EC23754}" presName="Name17" presStyleLbl="parChTrans1D3" presStyleIdx="1" presStyleCnt="2"/>
      <dgm:spPr/>
      <dgm:t>
        <a:bodyPr/>
        <a:lstStyle/>
        <a:p>
          <a:endParaRPr lang="ru-RU"/>
        </a:p>
      </dgm:t>
    </dgm:pt>
    <dgm:pt modelId="{95C28851-7E13-441F-8F0B-41AE259A0A52}" type="pres">
      <dgm:prSet presAssocID="{262AD905-E2FC-43C5-91BE-BBD575BC4E46}" presName="hierRoot3" presStyleCnt="0"/>
      <dgm:spPr/>
    </dgm:pt>
    <dgm:pt modelId="{0386BD7A-CD96-4814-9E5F-2F4E299EB7E7}" type="pres">
      <dgm:prSet presAssocID="{262AD905-E2FC-43C5-91BE-BBD575BC4E46}" presName="composite3" presStyleCnt="0"/>
      <dgm:spPr/>
    </dgm:pt>
    <dgm:pt modelId="{C63E53E0-2384-4A6A-90D7-88C4B75C69CF}" type="pres">
      <dgm:prSet presAssocID="{262AD905-E2FC-43C5-91BE-BBD575BC4E46}" presName="background3" presStyleLbl="node3" presStyleIdx="1" presStyleCnt="2"/>
      <dgm:spPr/>
    </dgm:pt>
    <dgm:pt modelId="{DEB410F3-57F5-49CE-B2BA-531DBAB78C5C}" type="pres">
      <dgm:prSet presAssocID="{262AD905-E2FC-43C5-91BE-BBD575BC4E46}" presName="text3" presStyleLbl="fgAcc3" presStyleIdx="1" presStyleCnt="2" custScaleX="254259" custLinFactNeighborX="23914" custLinFactNeighborY="-31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AA84BD-0F29-45E3-BA38-F6DAC8BCFFA6}" type="pres">
      <dgm:prSet presAssocID="{262AD905-E2FC-43C5-91BE-BBD575BC4E46}" presName="hierChild4" presStyleCnt="0"/>
      <dgm:spPr/>
    </dgm:pt>
    <dgm:pt modelId="{F3647847-6646-419F-BB04-622967C536B1}" type="pres">
      <dgm:prSet presAssocID="{88AF5E56-BD14-4882-88D7-905A8D67986B}" presName="Name23" presStyleLbl="parChTrans1D4" presStyleIdx="0" presStyleCnt="6"/>
      <dgm:spPr/>
      <dgm:t>
        <a:bodyPr/>
        <a:lstStyle/>
        <a:p>
          <a:endParaRPr lang="ru-RU"/>
        </a:p>
      </dgm:t>
    </dgm:pt>
    <dgm:pt modelId="{99D6B0B0-26F5-42FB-AAEC-4AA8A5CA8C56}" type="pres">
      <dgm:prSet presAssocID="{A5BC13C9-3439-4C93-B3F0-13965D2400E1}" presName="hierRoot4" presStyleCnt="0"/>
      <dgm:spPr/>
    </dgm:pt>
    <dgm:pt modelId="{09FAFE0E-6B7B-4A48-AF65-0253CBC9D602}" type="pres">
      <dgm:prSet presAssocID="{A5BC13C9-3439-4C93-B3F0-13965D2400E1}" presName="composite4" presStyleCnt="0"/>
      <dgm:spPr/>
    </dgm:pt>
    <dgm:pt modelId="{501F8117-DC4F-47AD-AB6F-1CED87794F27}" type="pres">
      <dgm:prSet presAssocID="{A5BC13C9-3439-4C93-B3F0-13965D2400E1}" presName="background4" presStyleLbl="node4" presStyleIdx="0" presStyleCnt="6"/>
      <dgm:spPr/>
    </dgm:pt>
    <dgm:pt modelId="{2D98196B-BCB4-4D4E-9C8D-CDFD048A19A5}" type="pres">
      <dgm:prSet presAssocID="{A5BC13C9-3439-4C93-B3F0-13965D2400E1}" presName="text4" presStyleLbl="fgAcc4" presStyleIdx="0" presStyleCnt="6" custScaleX="235050" custLinFactNeighborX="5804" custLinFactNeighborY="8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A7050B-3E95-499A-B030-CB5358981AC7}" type="pres">
      <dgm:prSet presAssocID="{A5BC13C9-3439-4C93-B3F0-13965D2400E1}" presName="hierChild5" presStyleCnt="0"/>
      <dgm:spPr/>
    </dgm:pt>
    <dgm:pt modelId="{83B66C43-F04E-411E-8043-FF7FEB7B9200}" type="pres">
      <dgm:prSet presAssocID="{549427E1-FA12-4DEF-BAD9-F997CE44968A}" presName="Name23" presStyleLbl="parChTrans1D4" presStyleIdx="1" presStyleCnt="6"/>
      <dgm:spPr/>
      <dgm:t>
        <a:bodyPr/>
        <a:lstStyle/>
        <a:p>
          <a:endParaRPr lang="ru-RU"/>
        </a:p>
      </dgm:t>
    </dgm:pt>
    <dgm:pt modelId="{4C5E7339-5798-4304-86F1-2A3FA110F821}" type="pres">
      <dgm:prSet presAssocID="{FBA41C3F-298A-4C99-8D92-7425354100F2}" presName="hierRoot4" presStyleCnt="0"/>
      <dgm:spPr/>
    </dgm:pt>
    <dgm:pt modelId="{D3C02140-D62C-49F7-AB32-B4F97C1A9555}" type="pres">
      <dgm:prSet presAssocID="{FBA41C3F-298A-4C99-8D92-7425354100F2}" presName="composite4" presStyleCnt="0"/>
      <dgm:spPr/>
    </dgm:pt>
    <dgm:pt modelId="{A28871C3-14D3-4E5D-8844-6649EAF29E34}" type="pres">
      <dgm:prSet presAssocID="{FBA41C3F-298A-4C99-8D92-7425354100F2}" presName="background4" presStyleLbl="node4" presStyleIdx="1" presStyleCnt="6"/>
      <dgm:spPr/>
    </dgm:pt>
    <dgm:pt modelId="{EFD7A802-9D54-46ED-AD08-F84CE66300D4}" type="pres">
      <dgm:prSet presAssocID="{FBA41C3F-298A-4C99-8D92-7425354100F2}" presName="text4" presStyleLbl="fgAcc4" presStyleIdx="1" presStyleCnt="6" custScaleX="1998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6769B0-4604-453D-80C7-3455A18607E8}" type="pres">
      <dgm:prSet presAssocID="{FBA41C3F-298A-4C99-8D92-7425354100F2}" presName="hierChild5" presStyleCnt="0"/>
      <dgm:spPr/>
    </dgm:pt>
    <dgm:pt modelId="{33C30200-705C-4D5C-8061-551662057C74}" type="pres">
      <dgm:prSet presAssocID="{DFF02936-BA72-4F28-9A74-BCE7489FFCAE}" presName="Name23" presStyleLbl="parChTrans1D4" presStyleIdx="2" presStyleCnt="6"/>
      <dgm:spPr/>
      <dgm:t>
        <a:bodyPr/>
        <a:lstStyle/>
        <a:p>
          <a:endParaRPr lang="ru-RU"/>
        </a:p>
      </dgm:t>
    </dgm:pt>
    <dgm:pt modelId="{B682E159-606C-40CB-A787-CF7C6A2B5B78}" type="pres">
      <dgm:prSet presAssocID="{A0B3776B-4284-4C93-BCA1-724E6859DABB}" presName="hierRoot4" presStyleCnt="0"/>
      <dgm:spPr/>
    </dgm:pt>
    <dgm:pt modelId="{4C7E59D1-FF4B-48D7-A2C7-05A436160109}" type="pres">
      <dgm:prSet presAssocID="{A0B3776B-4284-4C93-BCA1-724E6859DABB}" presName="composite4" presStyleCnt="0"/>
      <dgm:spPr/>
    </dgm:pt>
    <dgm:pt modelId="{223E017B-3A12-4DA2-BF97-68EDF379B2A6}" type="pres">
      <dgm:prSet presAssocID="{A0B3776B-4284-4C93-BCA1-724E6859DABB}" presName="background4" presStyleLbl="node4" presStyleIdx="2" presStyleCnt="6"/>
      <dgm:spPr/>
    </dgm:pt>
    <dgm:pt modelId="{980F95A6-FFF5-4481-B89D-B475399C6D0D}" type="pres">
      <dgm:prSet presAssocID="{A0B3776B-4284-4C93-BCA1-724E6859DABB}" presName="text4" presStyleLbl="fgAcc4" presStyleIdx="2" presStyleCnt="6" custScaleX="2307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7332C-B5ED-486F-85C0-7BE6BF803E76}" type="pres">
      <dgm:prSet presAssocID="{A0B3776B-4284-4C93-BCA1-724E6859DABB}" presName="hierChild5" presStyleCnt="0"/>
      <dgm:spPr/>
    </dgm:pt>
    <dgm:pt modelId="{A48AF175-6549-42D6-9159-B4A72C6A7FE6}" type="pres">
      <dgm:prSet presAssocID="{8B074787-A9E7-4F83-88C2-6ECDF77F2557}" presName="Name23" presStyleLbl="parChTrans1D4" presStyleIdx="3" presStyleCnt="6"/>
      <dgm:spPr/>
      <dgm:t>
        <a:bodyPr/>
        <a:lstStyle/>
        <a:p>
          <a:endParaRPr lang="ru-RU"/>
        </a:p>
      </dgm:t>
    </dgm:pt>
    <dgm:pt modelId="{8B2BFE33-B5BF-4D35-9D93-B015E5D15C83}" type="pres">
      <dgm:prSet presAssocID="{8B1229D0-652E-4BB5-8083-6DA07A5024F4}" presName="hierRoot4" presStyleCnt="0"/>
      <dgm:spPr/>
    </dgm:pt>
    <dgm:pt modelId="{C9A7ED66-EABC-40DF-A888-F27541BCA7A5}" type="pres">
      <dgm:prSet presAssocID="{8B1229D0-652E-4BB5-8083-6DA07A5024F4}" presName="composite4" presStyleCnt="0"/>
      <dgm:spPr/>
    </dgm:pt>
    <dgm:pt modelId="{81EB9294-D0DC-49CE-AD31-B5AD2AB633B8}" type="pres">
      <dgm:prSet presAssocID="{8B1229D0-652E-4BB5-8083-6DA07A5024F4}" presName="background4" presStyleLbl="node4" presStyleIdx="3" presStyleCnt="6"/>
      <dgm:spPr/>
    </dgm:pt>
    <dgm:pt modelId="{2FA54265-311C-41A6-9420-5BACBA66B97B}" type="pres">
      <dgm:prSet presAssocID="{8B1229D0-652E-4BB5-8083-6DA07A5024F4}" presName="text4" presStyleLbl="fgAcc4" presStyleIdx="3" presStyleCnt="6" custScaleX="239269" custLinFactNeighborX="6866" custLinFactNeighborY="-37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0A474B-E28F-4D54-B3F7-CFCA1848768C}" type="pres">
      <dgm:prSet presAssocID="{8B1229D0-652E-4BB5-8083-6DA07A5024F4}" presName="hierChild5" presStyleCnt="0"/>
      <dgm:spPr/>
    </dgm:pt>
    <dgm:pt modelId="{C67E48AD-D2AB-4801-8A9C-09504722FD91}" type="pres">
      <dgm:prSet presAssocID="{82B6093A-2556-400C-A972-4D180D30D1D5}" presName="Name23" presStyleLbl="parChTrans1D4" presStyleIdx="4" presStyleCnt="6"/>
      <dgm:spPr/>
      <dgm:t>
        <a:bodyPr/>
        <a:lstStyle/>
        <a:p>
          <a:endParaRPr lang="ru-RU"/>
        </a:p>
      </dgm:t>
    </dgm:pt>
    <dgm:pt modelId="{E8995A50-5F27-4A1D-8D99-C3C05AAAC122}" type="pres">
      <dgm:prSet presAssocID="{A95585AA-3F16-487A-8949-08D42CA75C8B}" presName="hierRoot4" presStyleCnt="0"/>
      <dgm:spPr/>
    </dgm:pt>
    <dgm:pt modelId="{A1C03124-1899-482B-AB03-EB93D5BA15F1}" type="pres">
      <dgm:prSet presAssocID="{A95585AA-3F16-487A-8949-08D42CA75C8B}" presName="composite4" presStyleCnt="0"/>
      <dgm:spPr/>
    </dgm:pt>
    <dgm:pt modelId="{ACE2215D-5436-42AD-B96E-5BD93839DA3B}" type="pres">
      <dgm:prSet presAssocID="{A95585AA-3F16-487A-8949-08D42CA75C8B}" presName="background4" presStyleLbl="node4" presStyleIdx="4" presStyleCnt="6"/>
      <dgm:spPr/>
    </dgm:pt>
    <dgm:pt modelId="{B3D3FF2B-DF38-4F88-88F1-AD2C5C9892F7}" type="pres">
      <dgm:prSet presAssocID="{A95585AA-3F16-487A-8949-08D42CA75C8B}" presName="text4" presStyleLbl="fgAcc4" presStyleIdx="4" presStyleCnt="6" custScaleX="234296" custLinFactNeighborX="7197" custLinFactNeighborY="1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D01447-DF45-4B79-BB15-B2CA2CEA2376}" type="pres">
      <dgm:prSet presAssocID="{A95585AA-3F16-487A-8949-08D42CA75C8B}" presName="hierChild5" presStyleCnt="0"/>
      <dgm:spPr/>
    </dgm:pt>
    <dgm:pt modelId="{FE0A4D4F-3947-402E-9373-A31E048D2565}" type="pres">
      <dgm:prSet presAssocID="{13C91542-64CA-496C-8E20-1A6F5BAB0B22}" presName="Name23" presStyleLbl="parChTrans1D4" presStyleIdx="5" presStyleCnt="6"/>
      <dgm:spPr/>
      <dgm:t>
        <a:bodyPr/>
        <a:lstStyle/>
        <a:p>
          <a:endParaRPr lang="ru-RU"/>
        </a:p>
      </dgm:t>
    </dgm:pt>
    <dgm:pt modelId="{27BC3AAC-02EC-4EBB-B202-E9E4A1F69613}" type="pres">
      <dgm:prSet presAssocID="{EAC880EB-E900-49AA-B5F3-911603F5FB4B}" presName="hierRoot4" presStyleCnt="0"/>
      <dgm:spPr/>
    </dgm:pt>
    <dgm:pt modelId="{CA766718-E25A-4FB5-9E63-22D9B4F649EC}" type="pres">
      <dgm:prSet presAssocID="{EAC880EB-E900-49AA-B5F3-911603F5FB4B}" presName="composite4" presStyleCnt="0"/>
      <dgm:spPr/>
    </dgm:pt>
    <dgm:pt modelId="{7913D11D-5FC4-42CB-A767-2BCA8E0EE3BD}" type="pres">
      <dgm:prSet presAssocID="{EAC880EB-E900-49AA-B5F3-911603F5FB4B}" presName="background4" presStyleLbl="node4" presStyleIdx="5" presStyleCnt="6"/>
      <dgm:spPr/>
    </dgm:pt>
    <dgm:pt modelId="{FCB3FEC1-CB44-4DAB-8615-4BE880D3FB43}" type="pres">
      <dgm:prSet presAssocID="{EAC880EB-E900-49AA-B5F3-911603F5FB4B}" presName="text4" presStyleLbl="fgAcc4" presStyleIdx="5" presStyleCnt="6" custScaleX="207310" custLinFactNeighborX="-1435" custLinFactNeighborY="1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4B5C5F-2E34-40F7-B7E8-BDDF68B6E8F8}" type="pres">
      <dgm:prSet presAssocID="{EAC880EB-E900-49AA-B5F3-911603F5FB4B}" presName="hierChild5" presStyleCnt="0"/>
      <dgm:spPr/>
    </dgm:pt>
    <dgm:pt modelId="{A0F9354F-2D40-401D-B593-A63676DB73EE}" type="pres">
      <dgm:prSet presAssocID="{AF0D0454-BD1A-4112-AE07-B4E77DA9566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AB7DBCEF-4735-41F6-8B72-8F07C4832F44}" type="pres">
      <dgm:prSet presAssocID="{DC98F1AA-9E14-45D5-B66C-124FF1067E61}" presName="hierRoot2" presStyleCnt="0"/>
      <dgm:spPr/>
    </dgm:pt>
    <dgm:pt modelId="{7BAC6F31-9A5D-44BC-931D-3375DC01B39A}" type="pres">
      <dgm:prSet presAssocID="{DC98F1AA-9E14-45D5-B66C-124FF1067E61}" presName="composite2" presStyleCnt="0"/>
      <dgm:spPr/>
    </dgm:pt>
    <dgm:pt modelId="{426D54E9-56D5-4277-8E03-59B14C20B1E8}" type="pres">
      <dgm:prSet presAssocID="{DC98F1AA-9E14-45D5-B66C-124FF1067E61}" presName="background2" presStyleLbl="node2" presStyleIdx="1" presStyleCnt="2"/>
      <dgm:spPr/>
    </dgm:pt>
    <dgm:pt modelId="{F729D2C4-CA06-4CF1-B244-7B56588C2FBB}" type="pres">
      <dgm:prSet presAssocID="{DC98F1AA-9E14-45D5-B66C-124FF1067E61}" presName="text2" presStyleLbl="fgAcc2" presStyleIdx="1" presStyleCnt="2" custScaleX="229347" custLinFactNeighborX="52938" custLinFactNeighborY="-22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B3F14F-95FE-44F8-9707-BFA893CD54FA}" type="pres">
      <dgm:prSet presAssocID="{DC98F1AA-9E14-45D5-B66C-124FF1067E61}" presName="hierChild3" presStyleCnt="0"/>
      <dgm:spPr/>
    </dgm:pt>
  </dgm:ptLst>
  <dgm:cxnLst>
    <dgm:cxn modelId="{D093C047-65D1-446A-8FF2-02234601A5AC}" type="presOf" srcId="{5D030642-B969-475C-A4F9-66396EC23754}" destId="{E6DA40D3-02A4-4138-9B1D-8A652FC5506B}" srcOrd="0" destOrd="0" presId="urn:microsoft.com/office/officeart/2005/8/layout/hierarchy1"/>
    <dgm:cxn modelId="{27353C49-FF2F-4BEB-9AF1-4015120D989F}" srcId="{52026E30-4F3A-4BA1-AE9E-86DE7E03F558}" destId="{9C39927C-C3C8-4946-999A-962EA573D3A1}" srcOrd="0" destOrd="0" parTransId="{80F36175-984D-47DE-9C82-29776A46C8B7}" sibTransId="{0E71FBD4-FA43-4974-A225-726761E59780}"/>
    <dgm:cxn modelId="{AA586049-719F-4689-BDCF-9E0F9DDF7176}" type="presOf" srcId="{DC98F1AA-9E14-45D5-B66C-124FF1067E61}" destId="{F729D2C4-CA06-4CF1-B244-7B56588C2FBB}" srcOrd="0" destOrd="0" presId="urn:microsoft.com/office/officeart/2005/8/layout/hierarchy1"/>
    <dgm:cxn modelId="{411042B3-25C0-4F5D-B7AE-EE0E7FDC9B80}" type="presOf" srcId="{A0B3776B-4284-4C93-BCA1-724E6859DABB}" destId="{980F95A6-FFF5-4481-B89D-B475399C6D0D}" srcOrd="0" destOrd="0" presId="urn:microsoft.com/office/officeart/2005/8/layout/hierarchy1"/>
    <dgm:cxn modelId="{DC9E0DBD-306E-4556-80E6-86FBB2409F4C}" srcId="{262AD905-E2FC-43C5-91BE-BBD575BC4E46}" destId="{A5BC13C9-3439-4C93-B3F0-13965D2400E1}" srcOrd="0" destOrd="0" parTransId="{88AF5E56-BD14-4882-88D7-905A8D67986B}" sibTransId="{174C2847-EEE4-44CD-B03E-26EED2CACD80}"/>
    <dgm:cxn modelId="{309EC876-6C53-4672-91DA-850555DF885A}" srcId="{9C39927C-C3C8-4946-999A-962EA573D3A1}" destId="{DC98F1AA-9E14-45D5-B66C-124FF1067E61}" srcOrd="1" destOrd="0" parTransId="{AF0D0454-BD1A-4112-AE07-B4E77DA95663}" sibTransId="{7C9C1785-78DA-487D-A518-E055E3324852}"/>
    <dgm:cxn modelId="{22792B34-3CED-4D5E-A7D8-D5FC65EC368F}" type="presOf" srcId="{02F87634-8365-42AA-9442-917E10D1B41E}" destId="{D5BCF672-E1C0-4840-9ABD-B0B1BF82F303}" srcOrd="0" destOrd="0" presId="urn:microsoft.com/office/officeart/2005/8/layout/hierarchy1"/>
    <dgm:cxn modelId="{E948F07E-CEEC-4FCF-B355-198D64BED686}" type="presOf" srcId="{45B8536B-CE52-47CA-BD11-56F959B3D0CE}" destId="{CD8CEE47-874C-4163-9EC6-72D5CBEB3D78}" srcOrd="0" destOrd="0" presId="urn:microsoft.com/office/officeart/2005/8/layout/hierarchy1"/>
    <dgm:cxn modelId="{C5160322-B0CB-4273-B37A-67397DC8654B}" type="presOf" srcId="{8B074787-A9E7-4F83-88C2-6ECDF77F2557}" destId="{A48AF175-6549-42D6-9159-B4A72C6A7FE6}" srcOrd="0" destOrd="0" presId="urn:microsoft.com/office/officeart/2005/8/layout/hierarchy1"/>
    <dgm:cxn modelId="{2F94C7C4-39B9-4885-9190-B865A361D263}" type="presOf" srcId="{DFF02936-BA72-4F28-9A74-BCE7489FFCAE}" destId="{33C30200-705C-4D5C-8061-551662057C74}" srcOrd="0" destOrd="0" presId="urn:microsoft.com/office/officeart/2005/8/layout/hierarchy1"/>
    <dgm:cxn modelId="{2354C5BA-4129-4602-98FE-9D630A4C8CAE}" type="presOf" srcId="{AF0D0454-BD1A-4112-AE07-B4E77DA95663}" destId="{A0F9354F-2D40-401D-B593-A63676DB73EE}" srcOrd="0" destOrd="0" presId="urn:microsoft.com/office/officeart/2005/8/layout/hierarchy1"/>
    <dgm:cxn modelId="{5A8422C1-565D-49C9-BC80-5F25087F6423}" type="presOf" srcId="{A95585AA-3F16-487A-8949-08D42CA75C8B}" destId="{B3D3FF2B-DF38-4F88-88F1-AD2C5C9892F7}" srcOrd="0" destOrd="0" presId="urn:microsoft.com/office/officeart/2005/8/layout/hierarchy1"/>
    <dgm:cxn modelId="{498C400F-5D8A-45EF-A164-3B002DEBE783}" type="presOf" srcId="{8B1229D0-652E-4BB5-8083-6DA07A5024F4}" destId="{2FA54265-311C-41A6-9420-5BACBA66B97B}" srcOrd="0" destOrd="0" presId="urn:microsoft.com/office/officeart/2005/8/layout/hierarchy1"/>
    <dgm:cxn modelId="{3D3BACE2-43CA-46DE-A262-36990B8328A9}" type="presOf" srcId="{82B6093A-2556-400C-A972-4D180D30D1D5}" destId="{C67E48AD-D2AB-4801-8A9C-09504722FD91}" srcOrd="0" destOrd="0" presId="urn:microsoft.com/office/officeart/2005/8/layout/hierarchy1"/>
    <dgm:cxn modelId="{A806B37C-7721-426F-99C1-106A4233225F}" type="presOf" srcId="{9C39927C-C3C8-4946-999A-962EA573D3A1}" destId="{497EB86A-CEAA-4223-A621-FC742BE6650C}" srcOrd="0" destOrd="0" presId="urn:microsoft.com/office/officeart/2005/8/layout/hierarchy1"/>
    <dgm:cxn modelId="{80F6758E-48CA-47E8-A392-08A226252EF5}" srcId="{9C39927C-C3C8-4946-999A-962EA573D3A1}" destId="{45B8536B-CE52-47CA-BD11-56F959B3D0CE}" srcOrd="0" destOrd="0" parTransId="{5563A9BB-C09D-4E79-BA51-20B3E7EFFB57}" sibTransId="{D3503DA5-5231-4C27-B85F-57B0CFDC6A87}"/>
    <dgm:cxn modelId="{2BE2CEDE-6E94-4051-9483-1519B168A8BB}" type="presOf" srcId="{5563A9BB-C09D-4E79-BA51-20B3E7EFFB57}" destId="{3426BA32-B249-4B1E-9F8E-DBED88AA7267}" srcOrd="0" destOrd="0" presId="urn:microsoft.com/office/officeart/2005/8/layout/hierarchy1"/>
    <dgm:cxn modelId="{CBC51FE0-514F-4FB6-8D33-FCCE517A3C9F}" srcId="{A5BC13C9-3439-4C93-B3F0-13965D2400E1}" destId="{A0B3776B-4284-4C93-BCA1-724E6859DABB}" srcOrd="1" destOrd="0" parTransId="{DFF02936-BA72-4F28-9A74-BCE7489FFCAE}" sibTransId="{E776E9CF-F8EF-4195-B4AA-7C23254A81BC}"/>
    <dgm:cxn modelId="{E36A3481-9F79-49D4-B90D-8E84ECAC0582}" srcId="{262AD905-E2FC-43C5-91BE-BBD575BC4E46}" destId="{8B1229D0-652E-4BB5-8083-6DA07A5024F4}" srcOrd="1" destOrd="0" parTransId="{8B074787-A9E7-4F83-88C2-6ECDF77F2557}" sibTransId="{374BCB32-E070-4D53-BFB3-32107730FB40}"/>
    <dgm:cxn modelId="{9014F7B4-F683-432E-A194-8ED3E30459DC}" type="presOf" srcId="{88AF5E56-BD14-4882-88D7-905A8D67986B}" destId="{F3647847-6646-419F-BB04-622967C536B1}" srcOrd="0" destOrd="0" presId="urn:microsoft.com/office/officeart/2005/8/layout/hierarchy1"/>
    <dgm:cxn modelId="{668B169C-134D-4B8E-8C39-E1A7FE30F221}" type="presOf" srcId="{262AD905-E2FC-43C5-91BE-BBD575BC4E46}" destId="{DEB410F3-57F5-49CE-B2BA-531DBAB78C5C}" srcOrd="0" destOrd="0" presId="urn:microsoft.com/office/officeart/2005/8/layout/hierarchy1"/>
    <dgm:cxn modelId="{A30D087D-2499-465B-B04E-CF5F15DE30A4}" type="presOf" srcId="{EAC880EB-E900-49AA-B5F3-911603F5FB4B}" destId="{FCB3FEC1-CB44-4DAB-8615-4BE880D3FB43}" srcOrd="0" destOrd="0" presId="urn:microsoft.com/office/officeart/2005/8/layout/hierarchy1"/>
    <dgm:cxn modelId="{2CD13A1A-FE7E-4A55-93D6-4D5C527F329E}" type="presOf" srcId="{52026E30-4F3A-4BA1-AE9E-86DE7E03F558}" destId="{53E53375-35A7-43BB-A6E8-4FE0E353F0E0}" srcOrd="0" destOrd="0" presId="urn:microsoft.com/office/officeart/2005/8/layout/hierarchy1"/>
    <dgm:cxn modelId="{FEED2826-64A8-461F-9CAF-79D0B10E2F63}" srcId="{8B1229D0-652E-4BB5-8083-6DA07A5024F4}" destId="{A95585AA-3F16-487A-8949-08D42CA75C8B}" srcOrd="0" destOrd="0" parTransId="{82B6093A-2556-400C-A972-4D180D30D1D5}" sibTransId="{496E6BE0-E6AD-4F8F-9DDC-19C9509029E0}"/>
    <dgm:cxn modelId="{C0C58482-C701-4C3E-9F6F-F16D445BE775}" srcId="{45B8536B-CE52-47CA-BD11-56F959B3D0CE}" destId="{CD7E379D-D873-4F91-80F6-309B02E8318E}" srcOrd="0" destOrd="0" parTransId="{02F87634-8365-42AA-9442-917E10D1B41E}" sibTransId="{7A231A0A-81ED-469F-8D96-6640C78B2F91}"/>
    <dgm:cxn modelId="{2C0E8C68-980C-43ED-8FC5-29FA038B6B44}" type="presOf" srcId="{A5BC13C9-3439-4C93-B3F0-13965D2400E1}" destId="{2D98196B-BCB4-4D4E-9C8D-CDFD048A19A5}" srcOrd="0" destOrd="0" presId="urn:microsoft.com/office/officeart/2005/8/layout/hierarchy1"/>
    <dgm:cxn modelId="{6C288192-FA38-4663-9162-096F85D95A3D}" srcId="{A5BC13C9-3439-4C93-B3F0-13965D2400E1}" destId="{FBA41C3F-298A-4C99-8D92-7425354100F2}" srcOrd="0" destOrd="0" parTransId="{549427E1-FA12-4DEF-BAD9-F997CE44968A}" sibTransId="{24C4A9C1-CAC7-4C51-8CC3-4AC34BED827B}"/>
    <dgm:cxn modelId="{78B28CDD-1ABE-4200-9CBB-25E22CC80BC9}" type="presOf" srcId="{CD7E379D-D873-4F91-80F6-309B02E8318E}" destId="{E945D2BC-91D4-4ECC-BBC6-49E41A4D0E12}" srcOrd="0" destOrd="0" presId="urn:microsoft.com/office/officeart/2005/8/layout/hierarchy1"/>
    <dgm:cxn modelId="{1A506E7B-1E5D-4DBC-AECA-927DA77F67B8}" srcId="{45B8536B-CE52-47CA-BD11-56F959B3D0CE}" destId="{262AD905-E2FC-43C5-91BE-BBD575BC4E46}" srcOrd="1" destOrd="0" parTransId="{5D030642-B969-475C-A4F9-66396EC23754}" sibTransId="{4BFEFD9A-95D4-4010-85A0-4277BA44D947}"/>
    <dgm:cxn modelId="{98177661-63FF-4FF8-92E2-3A4AE5C468FF}" srcId="{8B1229D0-652E-4BB5-8083-6DA07A5024F4}" destId="{EAC880EB-E900-49AA-B5F3-911603F5FB4B}" srcOrd="1" destOrd="0" parTransId="{13C91542-64CA-496C-8E20-1A6F5BAB0B22}" sibTransId="{3B39C4DF-5D5D-47EA-8B20-235EC5ED5DDE}"/>
    <dgm:cxn modelId="{13188C34-0A68-4F6F-9176-CD7039C31CF9}" type="presOf" srcId="{FBA41C3F-298A-4C99-8D92-7425354100F2}" destId="{EFD7A802-9D54-46ED-AD08-F84CE66300D4}" srcOrd="0" destOrd="0" presId="urn:microsoft.com/office/officeart/2005/8/layout/hierarchy1"/>
    <dgm:cxn modelId="{E9884710-7531-42F2-BFEE-92F17CDDFB24}" type="presOf" srcId="{549427E1-FA12-4DEF-BAD9-F997CE44968A}" destId="{83B66C43-F04E-411E-8043-FF7FEB7B9200}" srcOrd="0" destOrd="0" presId="urn:microsoft.com/office/officeart/2005/8/layout/hierarchy1"/>
    <dgm:cxn modelId="{BCD1AD7D-203D-4CE8-901C-01DF80CE9E95}" type="presOf" srcId="{13C91542-64CA-496C-8E20-1A6F5BAB0B22}" destId="{FE0A4D4F-3947-402E-9373-A31E048D2565}" srcOrd="0" destOrd="0" presId="urn:microsoft.com/office/officeart/2005/8/layout/hierarchy1"/>
    <dgm:cxn modelId="{07743E71-A7B7-4178-B6B6-9AFCC9196CC8}" type="presParOf" srcId="{53E53375-35A7-43BB-A6E8-4FE0E353F0E0}" destId="{16939B03-549D-485F-9B19-88C17EED950D}" srcOrd="0" destOrd="0" presId="urn:microsoft.com/office/officeart/2005/8/layout/hierarchy1"/>
    <dgm:cxn modelId="{899D4396-3BB6-44E7-BB08-6FD82185AD64}" type="presParOf" srcId="{16939B03-549D-485F-9B19-88C17EED950D}" destId="{C9E1CEFF-57E2-4D85-9B07-5750A1A93205}" srcOrd="0" destOrd="0" presId="urn:microsoft.com/office/officeart/2005/8/layout/hierarchy1"/>
    <dgm:cxn modelId="{A92F79FF-3749-4B9D-B2F9-10461A0D393D}" type="presParOf" srcId="{C9E1CEFF-57E2-4D85-9B07-5750A1A93205}" destId="{6988154F-DDB3-4A2B-80CB-37EC378B9E28}" srcOrd="0" destOrd="0" presId="urn:microsoft.com/office/officeart/2005/8/layout/hierarchy1"/>
    <dgm:cxn modelId="{2794C831-CA43-4166-9DD2-B6CFA63382BE}" type="presParOf" srcId="{C9E1CEFF-57E2-4D85-9B07-5750A1A93205}" destId="{497EB86A-CEAA-4223-A621-FC742BE6650C}" srcOrd="1" destOrd="0" presId="urn:microsoft.com/office/officeart/2005/8/layout/hierarchy1"/>
    <dgm:cxn modelId="{C55889CB-D771-4CEF-8069-0395E1F54F9E}" type="presParOf" srcId="{16939B03-549D-485F-9B19-88C17EED950D}" destId="{1FAF3148-3294-4A9A-BCE2-C7E68C04B34C}" srcOrd="1" destOrd="0" presId="urn:microsoft.com/office/officeart/2005/8/layout/hierarchy1"/>
    <dgm:cxn modelId="{4DCAE550-0C13-4287-9103-0DD040849C98}" type="presParOf" srcId="{1FAF3148-3294-4A9A-BCE2-C7E68C04B34C}" destId="{3426BA32-B249-4B1E-9F8E-DBED88AA7267}" srcOrd="0" destOrd="0" presId="urn:microsoft.com/office/officeart/2005/8/layout/hierarchy1"/>
    <dgm:cxn modelId="{9E6B9A11-FC6E-41F2-83C8-ECE11C92E6FA}" type="presParOf" srcId="{1FAF3148-3294-4A9A-BCE2-C7E68C04B34C}" destId="{21BD8787-6ADD-4533-9BC7-64EEAD8839E5}" srcOrd="1" destOrd="0" presId="urn:microsoft.com/office/officeart/2005/8/layout/hierarchy1"/>
    <dgm:cxn modelId="{B454734A-68A3-4E26-AE81-DAFCE835E5E8}" type="presParOf" srcId="{21BD8787-6ADD-4533-9BC7-64EEAD8839E5}" destId="{EBD5546E-0949-4BF6-BC36-87838732F1F7}" srcOrd="0" destOrd="0" presId="urn:microsoft.com/office/officeart/2005/8/layout/hierarchy1"/>
    <dgm:cxn modelId="{CF5F1394-474C-4D1B-BA45-7272C6A0CA1D}" type="presParOf" srcId="{EBD5546E-0949-4BF6-BC36-87838732F1F7}" destId="{F4456C17-A18C-452A-81B4-1D0BD039D5F2}" srcOrd="0" destOrd="0" presId="urn:microsoft.com/office/officeart/2005/8/layout/hierarchy1"/>
    <dgm:cxn modelId="{320CCF6D-B6A3-4BEC-B8D3-CC8FB15BB8F6}" type="presParOf" srcId="{EBD5546E-0949-4BF6-BC36-87838732F1F7}" destId="{CD8CEE47-874C-4163-9EC6-72D5CBEB3D78}" srcOrd="1" destOrd="0" presId="urn:microsoft.com/office/officeart/2005/8/layout/hierarchy1"/>
    <dgm:cxn modelId="{815F0643-BEAF-4416-A477-53CAB2BE1609}" type="presParOf" srcId="{21BD8787-6ADD-4533-9BC7-64EEAD8839E5}" destId="{9AC27DE8-65A6-427D-9BD3-69B73460B796}" srcOrd="1" destOrd="0" presId="urn:microsoft.com/office/officeart/2005/8/layout/hierarchy1"/>
    <dgm:cxn modelId="{50F83D41-A7D0-4760-AAB5-F3E6CA9956EC}" type="presParOf" srcId="{9AC27DE8-65A6-427D-9BD3-69B73460B796}" destId="{D5BCF672-E1C0-4840-9ABD-B0B1BF82F303}" srcOrd="0" destOrd="0" presId="urn:microsoft.com/office/officeart/2005/8/layout/hierarchy1"/>
    <dgm:cxn modelId="{181337D4-45E2-4B89-9635-EEA3FD4E61FE}" type="presParOf" srcId="{9AC27DE8-65A6-427D-9BD3-69B73460B796}" destId="{A3F4382B-3C06-4A92-A42D-04236B22A0B2}" srcOrd="1" destOrd="0" presId="urn:microsoft.com/office/officeart/2005/8/layout/hierarchy1"/>
    <dgm:cxn modelId="{E5EB3ABD-5B67-44CC-B0C5-7CA56C449D1E}" type="presParOf" srcId="{A3F4382B-3C06-4A92-A42D-04236B22A0B2}" destId="{697945B9-924C-4799-BACB-797893D8F6C6}" srcOrd="0" destOrd="0" presId="urn:microsoft.com/office/officeart/2005/8/layout/hierarchy1"/>
    <dgm:cxn modelId="{4A1B5A3E-CF71-4B14-BCF7-D884C02E5D05}" type="presParOf" srcId="{697945B9-924C-4799-BACB-797893D8F6C6}" destId="{CB2CF1DD-EFF5-407C-B1FA-4D324C3011FD}" srcOrd="0" destOrd="0" presId="urn:microsoft.com/office/officeart/2005/8/layout/hierarchy1"/>
    <dgm:cxn modelId="{DAFB246D-5E3D-4176-868A-FABB42D17D62}" type="presParOf" srcId="{697945B9-924C-4799-BACB-797893D8F6C6}" destId="{E945D2BC-91D4-4ECC-BBC6-49E41A4D0E12}" srcOrd="1" destOrd="0" presId="urn:microsoft.com/office/officeart/2005/8/layout/hierarchy1"/>
    <dgm:cxn modelId="{8078FF2D-8DAE-431E-B58F-B98580CA66E0}" type="presParOf" srcId="{A3F4382B-3C06-4A92-A42D-04236B22A0B2}" destId="{E90B444D-5EA4-46B0-9868-3DDDE96DB644}" srcOrd="1" destOrd="0" presId="urn:microsoft.com/office/officeart/2005/8/layout/hierarchy1"/>
    <dgm:cxn modelId="{AF0CF093-0F5D-429B-8969-B1DA72CF8A07}" type="presParOf" srcId="{9AC27DE8-65A6-427D-9BD3-69B73460B796}" destId="{E6DA40D3-02A4-4138-9B1D-8A652FC5506B}" srcOrd="2" destOrd="0" presId="urn:microsoft.com/office/officeart/2005/8/layout/hierarchy1"/>
    <dgm:cxn modelId="{A177185A-EA34-4E27-974D-EEC3F5886AAB}" type="presParOf" srcId="{9AC27DE8-65A6-427D-9BD3-69B73460B796}" destId="{95C28851-7E13-441F-8F0B-41AE259A0A52}" srcOrd="3" destOrd="0" presId="urn:microsoft.com/office/officeart/2005/8/layout/hierarchy1"/>
    <dgm:cxn modelId="{41CAFA34-67A3-42A9-927E-467C5259287A}" type="presParOf" srcId="{95C28851-7E13-441F-8F0B-41AE259A0A52}" destId="{0386BD7A-CD96-4814-9E5F-2F4E299EB7E7}" srcOrd="0" destOrd="0" presId="urn:microsoft.com/office/officeart/2005/8/layout/hierarchy1"/>
    <dgm:cxn modelId="{1D1ECCDF-4F94-4EB1-AA6F-2BA0B3ED5F9E}" type="presParOf" srcId="{0386BD7A-CD96-4814-9E5F-2F4E299EB7E7}" destId="{C63E53E0-2384-4A6A-90D7-88C4B75C69CF}" srcOrd="0" destOrd="0" presId="urn:microsoft.com/office/officeart/2005/8/layout/hierarchy1"/>
    <dgm:cxn modelId="{FA8FE126-71C8-49D1-BC2C-E0745CC1708E}" type="presParOf" srcId="{0386BD7A-CD96-4814-9E5F-2F4E299EB7E7}" destId="{DEB410F3-57F5-49CE-B2BA-531DBAB78C5C}" srcOrd="1" destOrd="0" presId="urn:microsoft.com/office/officeart/2005/8/layout/hierarchy1"/>
    <dgm:cxn modelId="{AE5D7F86-1BD5-4299-9DD4-52F7B6C8EABB}" type="presParOf" srcId="{95C28851-7E13-441F-8F0B-41AE259A0A52}" destId="{9EAA84BD-0F29-45E3-BA38-F6DAC8BCFFA6}" srcOrd="1" destOrd="0" presId="urn:microsoft.com/office/officeart/2005/8/layout/hierarchy1"/>
    <dgm:cxn modelId="{F2571424-1AD7-4F8E-8B98-D4FDC6DB02DC}" type="presParOf" srcId="{9EAA84BD-0F29-45E3-BA38-F6DAC8BCFFA6}" destId="{F3647847-6646-419F-BB04-622967C536B1}" srcOrd="0" destOrd="0" presId="urn:microsoft.com/office/officeart/2005/8/layout/hierarchy1"/>
    <dgm:cxn modelId="{85D9841D-461A-4CFF-A753-394CEB21DDAE}" type="presParOf" srcId="{9EAA84BD-0F29-45E3-BA38-F6DAC8BCFFA6}" destId="{99D6B0B0-26F5-42FB-AAEC-4AA8A5CA8C56}" srcOrd="1" destOrd="0" presId="urn:microsoft.com/office/officeart/2005/8/layout/hierarchy1"/>
    <dgm:cxn modelId="{76A7DC88-B2AD-436A-AD90-93B395DA0C62}" type="presParOf" srcId="{99D6B0B0-26F5-42FB-AAEC-4AA8A5CA8C56}" destId="{09FAFE0E-6B7B-4A48-AF65-0253CBC9D602}" srcOrd="0" destOrd="0" presId="urn:microsoft.com/office/officeart/2005/8/layout/hierarchy1"/>
    <dgm:cxn modelId="{726708AA-E260-4FCA-A128-EF1518B0E886}" type="presParOf" srcId="{09FAFE0E-6B7B-4A48-AF65-0253CBC9D602}" destId="{501F8117-DC4F-47AD-AB6F-1CED87794F27}" srcOrd="0" destOrd="0" presId="urn:microsoft.com/office/officeart/2005/8/layout/hierarchy1"/>
    <dgm:cxn modelId="{0AC8C9F1-7827-4878-B7BC-B5BF5C58C544}" type="presParOf" srcId="{09FAFE0E-6B7B-4A48-AF65-0253CBC9D602}" destId="{2D98196B-BCB4-4D4E-9C8D-CDFD048A19A5}" srcOrd="1" destOrd="0" presId="urn:microsoft.com/office/officeart/2005/8/layout/hierarchy1"/>
    <dgm:cxn modelId="{501CAF3D-7E05-4AA6-ABE8-B8EB7B9D6C93}" type="presParOf" srcId="{99D6B0B0-26F5-42FB-AAEC-4AA8A5CA8C56}" destId="{DBA7050B-3E95-499A-B030-CB5358981AC7}" srcOrd="1" destOrd="0" presId="urn:microsoft.com/office/officeart/2005/8/layout/hierarchy1"/>
    <dgm:cxn modelId="{90ED2C5B-2283-438E-A435-4368DA53DA10}" type="presParOf" srcId="{DBA7050B-3E95-499A-B030-CB5358981AC7}" destId="{83B66C43-F04E-411E-8043-FF7FEB7B9200}" srcOrd="0" destOrd="0" presId="urn:microsoft.com/office/officeart/2005/8/layout/hierarchy1"/>
    <dgm:cxn modelId="{CD518D39-405A-44FD-8E09-EEB0DFB46729}" type="presParOf" srcId="{DBA7050B-3E95-499A-B030-CB5358981AC7}" destId="{4C5E7339-5798-4304-86F1-2A3FA110F821}" srcOrd="1" destOrd="0" presId="urn:microsoft.com/office/officeart/2005/8/layout/hierarchy1"/>
    <dgm:cxn modelId="{F341EAC8-B0E7-4C3E-96DE-54FA504D079D}" type="presParOf" srcId="{4C5E7339-5798-4304-86F1-2A3FA110F821}" destId="{D3C02140-D62C-49F7-AB32-B4F97C1A9555}" srcOrd="0" destOrd="0" presId="urn:microsoft.com/office/officeart/2005/8/layout/hierarchy1"/>
    <dgm:cxn modelId="{516D892E-A314-4E88-9224-1466C0E8660E}" type="presParOf" srcId="{D3C02140-D62C-49F7-AB32-B4F97C1A9555}" destId="{A28871C3-14D3-4E5D-8844-6649EAF29E34}" srcOrd="0" destOrd="0" presId="urn:microsoft.com/office/officeart/2005/8/layout/hierarchy1"/>
    <dgm:cxn modelId="{C522A466-992B-4757-9310-79833DFBF50E}" type="presParOf" srcId="{D3C02140-D62C-49F7-AB32-B4F97C1A9555}" destId="{EFD7A802-9D54-46ED-AD08-F84CE66300D4}" srcOrd="1" destOrd="0" presId="urn:microsoft.com/office/officeart/2005/8/layout/hierarchy1"/>
    <dgm:cxn modelId="{8A198C36-E7DE-4418-B6BE-CE08AEEC342D}" type="presParOf" srcId="{4C5E7339-5798-4304-86F1-2A3FA110F821}" destId="{F66769B0-4604-453D-80C7-3455A18607E8}" srcOrd="1" destOrd="0" presId="urn:microsoft.com/office/officeart/2005/8/layout/hierarchy1"/>
    <dgm:cxn modelId="{AD886505-623F-4894-9B29-27AB3E861380}" type="presParOf" srcId="{DBA7050B-3E95-499A-B030-CB5358981AC7}" destId="{33C30200-705C-4D5C-8061-551662057C74}" srcOrd="2" destOrd="0" presId="urn:microsoft.com/office/officeart/2005/8/layout/hierarchy1"/>
    <dgm:cxn modelId="{6789F98E-57E0-495B-AEE4-F3C4B8E0D070}" type="presParOf" srcId="{DBA7050B-3E95-499A-B030-CB5358981AC7}" destId="{B682E159-606C-40CB-A787-CF7C6A2B5B78}" srcOrd="3" destOrd="0" presId="urn:microsoft.com/office/officeart/2005/8/layout/hierarchy1"/>
    <dgm:cxn modelId="{FA0CA214-85CD-44E1-9A32-1A08ABA8ADD2}" type="presParOf" srcId="{B682E159-606C-40CB-A787-CF7C6A2B5B78}" destId="{4C7E59D1-FF4B-48D7-A2C7-05A436160109}" srcOrd="0" destOrd="0" presId="urn:microsoft.com/office/officeart/2005/8/layout/hierarchy1"/>
    <dgm:cxn modelId="{4178C165-EEAC-4CD1-90FA-7269473AFA14}" type="presParOf" srcId="{4C7E59D1-FF4B-48D7-A2C7-05A436160109}" destId="{223E017B-3A12-4DA2-BF97-68EDF379B2A6}" srcOrd="0" destOrd="0" presId="urn:microsoft.com/office/officeart/2005/8/layout/hierarchy1"/>
    <dgm:cxn modelId="{ACBF4DFF-5C57-49DA-975A-1A6BBAAEDA53}" type="presParOf" srcId="{4C7E59D1-FF4B-48D7-A2C7-05A436160109}" destId="{980F95A6-FFF5-4481-B89D-B475399C6D0D}" srcOrd="1" destOrd="0" presId="urn:microsoft.com/office/officeart/2005/8/layout/hierarchy1"/>
    <dgm:cxn modelId="{00EBE19F-36A3-48E1-9D40-B3D651916762}" type="presParOf" srcId="{B682E159-606C-40CB-A787-CF7C6A2B5B78}" destId="{C667332C-B5ED-486F-85C0-7BE6BF803E76}" srcOrd="1" destOrd="0" presId="urn:microsoft.com/office/officeart/2005/8/layout/hierarchy1"/>
    <dgm:cxn modelId="{D840CFF7-3A34-4E8F-963D-9C340FB03C41}" type="presParOf" srcId="{9EAA84BD-0F29-45E3-BA38-F6DAC8BCFFA6}" destId="{A48AF175-6549-42D6-9159-B4A72C6A7FE6}" srcOrd="2" destOrd="0" presId="urn:microsoft.com/office/officeart/2005/8/layout/hierarchy1"/>
    <dgm:cxn modelId="{9FD48440-6D46-4CA2-A5DD-F705304A9ECF}" type="presParOf" srcId="{9EAA84BD-0F29-45E3-BA38-F6DAC8BCFFA6}" destId="{8B2BFE33-B5BF-4D35-9D93-B015E5D15C83}" srcOrd="3" destOrd="0" presId="urn:microsoft.com/office/officeart/2005/8/layout/hierarchy1"/>
    <dgm:cxn modelId="{DF0C92C6-A25A-4C78-9A68-25E21C033721}" type="presParOf" srcId="{8B2BFE33-B5BF-4D35-9D93-B015E5D15C83}" destId="{C9A7ED66-EABC-40DF-A888-F27541BCA7A5}" srcOrd="0" destOrd="0" presId="urn:microsoft.com/office/officeart/2005/8/layout/hierarchy1"/>
    <dgm:cxn modelId="{B83BE361-75D2-406D-8457-1152C01DF5EB}" type="presParOf" srcId="{C9A7ED66-EABC-40DF-A888-F27541BCA7A5}" destId="{81EB9294-D0DC-49CE-AD31-B5AD2AB633B8}" srcOrd="0" destOrd="0" presId="urn:microsoft.com/office/officeart/2005/8/layout/hierarchy1"/>
    <dgm:cxn modelId="{065D7C35-FDE4-4FA6-A112-D12C0389F582}" type="presParOf" srcId="{C9A7ED66-EABC-40DF-A888-F27541BCA7A5}" destId="{2FA54265-311C-41A6-9420-5BACBA66B97B}" srcOrd="1" destOrd="0" presId="urn:microsoft.com/office/officeart/2005/8/layout/hierarchy1"/>
    <dgm:cxn modelId="{A8E8578A-44D6-4A80-A0DF-D67F04031439}" type="presParOf" srcId="{8B2BFE33-B5BF-4D35-9D93-B015E5D15C83}" destId="{410A474B-E28F-4D54-B3F7-CFCA1848768C}" srcOrd="1" destOrd="0" presId="urn:microsoft.com/office/officeart/2005/8/layout/hierarchy1"/>
    <dgm:cxn modelId="{670E32B8-F9B6-46A6-8764-98AE4896F333}" type="presParOf" srcId="{410A474B-E28F-4D54-B3F7-CFCA1848768C}" destId="{C67E48AD-D2AB-4801-8A9C-09504722FD91}" srcOrd="0" destOrd="0" presId="urn:microsoft.com/office/officeart/2005/8/layout/hierarchy1"/>
    <dgm:cxn modelId="{054ECA37-756C-4107-9384-FB390E62F557}" type="presParOf" srcId="{410A474B-E28F-4D54-B3F7-CFCA1848768C}" destId="{E8995A50-5F27-4A1D-8D99-C3C05AAAC122}" srcOrd="1" destOrd="0" presId="urn:microsoft.com/office/officeart/2005/8/layout/hierarchy1"/>
    <dgm:cxn modelId="{F30176E8-8E59-49D8-BA8A-53436754184F}" type="presParOf" srcId="{E8995A50-5F27-4A1D-8D99-C3C05AAAC122}" destId="{A1C03124-1899-482B-AB03-EB93D5BA15F1}" srcOrd="0" destOrd="0" presId="urn:microsoft.com/office/officeart/2005/8/layout/hierarchy1"/>
    <dgm:cxn modelId="{A2816ACB-80E5-4D10-AD7B-50BFADCFF0C9}" type="presParOf" srcId="{A1C03124-1899-482B-AB03-EB93D5BA15F1}" destId="{ACE2215D-5436-42AD-B96E-5BD93839DA3B}" srcOrd="0" destOrd="0" presId="urn:microsoft.com/office/officeart/2005/8/layout/hierarchy1"/>
    <dgm:cxn modelId="{18D95320-DFB5-4412-BCE2-B273AD4E5070}" type="presParOf" srcId="{A1C03124-1899-482B-AB03-EB93D5BA15F1}" destId="{B3D3FF2B-DF38-4F88-88F1-AD2C5C9892F7}" srcOrd="1" destOrd="0" presId="urn:microsoft.com/office/officeart/2005/8/layout/hierarchy1"/>
    <dgm:cxn modelId="{7EB0A6EA-5063-4979-A993-76F1A8AA94BD}" type="presParOf" srcId="{E8995A50-5F27-4A1D-8D99-C3C05AAAC122}" destId="{94D01447-DF45-4B79-BB15-B2CA2CEA2376}" srcOrd="1" destOrd="0" presId="urn:microsoft.com/office/officeart/2005/8/layout/hierarchy1"/>
    <dgm:cxn modelId="{0F7F318D-E03C-44EF-A5D4-A3C5101B6F8E}" type="presParOf" srcId="{410A474B-E28F-4D54-B3F7-CFCA1848768C}" destId="{FE0A4D4F-3947-402E-9373-A31E048D2565}" srcOrd="2" destOrd="0" presId="urn:microsoft.com/office/officeart/2005/8/layout/hierarchy1"/>
    <dgm:cxn modelId="{97287B9B-47A1-4DF3-BF9E-23E6A06BC358}" type="presParOf" srcId="{410A474B-E28F-4D54-B3F7-CFCA1848768C}" destId="{27BC3AAC-02EC-4EBB-B202-E9E4A1F69613}" srcOrd="3" destOrd="0" presId="urn:microsoft.com/office/officeart/2005/8/layout/hierarchy1"/>
    <dgm:cxn modelId="{991969A8-E10C-4C21-A01E-13285E4FEE2B}" type="presParOf" srcId="{27BC3AAC-02EC-4EBB-B202-E9E4A1F69613}" destId="{CA766718-E25A-4FB5-9E63-22D9B4F649EC}" srcOrd="0" destOrd="0" presId="urn:microsoft.com/office/officeart/2005/8/layout/hierarchy1"/>
    <dgm:cxn modelId="{5FF12578-1270-4B6C-A4C6-BA056461E569}" type="presParOf" srcId="{CA766718-E25A-4FB5-9E63-22D9B4F649EC}" destId="{7913D11D-5FC4-42CB-A767-2BCA8E0EE3BD}" srcOrd="0" destOrd="0" presId="urn:microsoft.com/office/officeart/2005/8/layout/hierarchy1"/>
    <dgm:cxn modelId="{70C6EC5F-EDD7-42EC-862B-5BC901AE8709}" type="presParOf" srcId="{CA766718-E25A-4FB5-9E63-22D9B4F649EC}" destId="{FCB3FEC1-CB44-4DAB-8615-4BE880D3FB43}" srcOrd="1" destOrd="0" presId="urn:microsoft.com/office/officeart/2005/8/layout/hierarchy1"/>
    <dgm:cxn modelId="{FE317F56-D06B-44BB-9C30-EE7EE2D061AC}" type="presParOf" srcId="{27BC3AAC-02EC-4EBB-B202-E9E4A1F69613}" destId="{CF4B5C5F-2E34-40F7-B7E8-BDDF68B6E8F8}" srcOrd="1" destOrd="0" presId="urn:microsoft.com/office/officeart/2005/8/layout/hierarchy1"/>
    <dgm:cxn modelId="{A4C59FA2-3520-4889-A355-0DF29BA16614}" type="presParOf" srcId="{1FAF3148-3294-4A9A-BCE2-C7E68C04B34C}" destId="{A0F9354F-2D40-401D-B593-A63676DB73EE}" srcOrd="2" destOrd="0" presId="urn:microsoft.com/office/officeart/2005/8/layout/hierarchy1"/>
    <dgm:cxn modelId="{67D66283-6FC2-42C9-8D7C-2C6D8CBF6DE2}" type="presParOf" srcId="{1FAF3148-3294-4A9A-BCE2-C7E68C04B34C}" destId="{AB7DBCEF-4735-41F6-8B72-8F07C4832F44}" srcOrd="3" destOrd="0" presId="urn:microsoft.com/office/officeart/2005/8/layout/hierarchy1"/>
    <dgm:cxn modelId="{75F5210F-5A09-4A96-A2B3-CF1CEAEB286A}" type="presParOf" srcId="{AB7DBCEF-4735-41F6-8B72-8F07C4832F44}" destId="{7BAC6F31-9A5D-44BC-931D-3375DC01B39A}" srcOrd="0" destOrd="0" presId="urn:microsoft.com/office/officeart/2005/8/layout/hierarchy1"/>
    <dgm:cxn modelId="{3196CD31-FEC3-4E0B-A5E1-106C83749614}" type="presParOf" srcId="{7BAC6F31-9A5D-44BC-931D-3375DC01B39A}" destId="{426D54E9-56D5-4277-8E03-59B14C20B1E8}" srcOrd="0" destOrd="0" presId="urn:microsoft.com/office/officeart/2005/8/layout/hierarchy1"/>
    <dgm:cxn modelId="{D0248B07-8B64-4006-9BCC-73360B8FD7CA}" type="presParOf" srcId="{7BAC6F31-9A5D-44BC-931D-3375DC01B39A}" destId="{F729D2C4-CA06-4CF1-B244-7B56588C2FBB}" srcOrd="1" destOrd="0" presId="urn:microsoft.com/office/officeart/2005/8/layout/hierarchy1"/>
    <dgm:cxn modelId="{2923BB1B-2027-4363-8318-D7732DB37202}" type="presParOf" srcId="{AB7DBCEF-4735-41F6-8B72-8F07C4832F44}" destId="{59B3F14F-95FE-44F8-9707-BFA893CD54F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DDFEEE-6D53-4B1F-8DAC-5EF43F6844AC}" type="doc">
      <dgm:prSet loTypeId="urn:microsoft.com/office/officeart/2005/8/layout/hierarchy2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D07EDA6-273B-490D-9961-A4FDCC9BC86D}">
      <dgm:prSet phldrT="[Текст]"/>
      <dgm:spPr/>
      <dgm:t>
        <a:bodyPr/>
        <a:lstStyle/>
        <a:p>
          <a:r>
            <a:rPr lang="ru-RU" dirty="0" smtClean="0"/>
            <a:t>Малая группа</a:t>
          </a:r>
          <a:endParaRPr lang="ru-RU" dirty="0"/>
        </a:p>
      </dgm:t>
    </dgm:pt>
    <dgm:pt modelId="{E94454DF-3941-4E68-B3FC-60C7B9ECA1AE}" type="parTrans" cxnId="{69A5BD21-E91E-435A-B994-556575F0D8E0}">
      <dgm:prSet/>
      <dgm:spPr/>
      <dgm:t>
        <a:bodyPr/>
        <a:lstStyle/>
        <a:p>
          <a:endParaRPr lang="ru-RU"/>
        </a:p>
      </dgm:t>
    </dgm:pt>
    <dgm:pt modelId="{04EEF87E-AE1B-43F8-83C0-8C661BE6CED5}" type="sibTrans" cxnId="{69A5BD21-E91E-435A-B994-556575F0D8E0}">
      <dgm:prSet/>
      <dgm:spPr/>
      <dgm:t>
        <a:bodyPr/>
        <a:lstStyle/>
        <a:p>
          <a:endParaRPr lang="ru-RU"/>
        </a:p>
      </dgm:t>
    </dgm:pt>
    <dgm:pt modelId="{015B2DE3-6CEC-4AEE-86DB-615939CDEA94}">
      <dgm:prSet phldrT="[Текст]"/>
      <dgm:spPr/>
      <dgm:t>
        <a:bodyPr/>
        <a:lstStyle/>
        <a:p>
          <a:r>
            <a:rPr lang="ru-RU" dirty="0" err="1" smtClean="0"/>
            <a:t>Референтные</a:t>
          </a:r>
          <a:endParaRPr lang="ru-RU" dirty="0"/>
        </a:p>
      </dgm:t>
    </dgm:pt>
    <dgm:pt modelId="{8B8434AC-47C2-4524-9149-1E5FC2E067FB}" type="parTrans" cxnId="{CC2628FC-5948-40BF-A799-1D8743B1045E}">
      <dgm:prSet/>
      <dgm:spPr/>
      <dgm:t>
        <a:bodyPr/>
        <a:lstStyle/>
        <a:p>
          <a:endParaRPr lang="ru-RU"/>
        </a:p>
      </dgm:t>
    </dgm:pt>
    <dgm:pt modelId="{E1319341-CE58-40D5-9573-E7118C4EBBCD}" type="sibTrans" cxnId="{CC2628FC-5948-40BF-A799-1D8743B1045E}">
      <dgm:prSet/>
      <dgm:spPr/>
      <dgm:t>
        <a:bodyPr/>
        <a:lstStyle/>
        <a:p>
          <a:endParaRPr lang="ru-RU"/>
        </a:p>
      </dgm:t>
    </dgm:pt>
    <dgm:pt modelId="{350356C2-E1B3-4B7D-BD41-244F40281D07}">
      <dgm:prSet phldrT="[Текст]"/>
      <dgm:spPr/>
      <dgm:t>
        <a:bodyPr/>
        <a:lstStyle/>
        <a:p>
          <a:r>
            <a:rPr lang="ru-RU" dirty="0" smtClean="0"/>
            <a:t>реальные</a:t>
          </a:r>
          <a:endParaRPr lang="ru-RU" dirty="0"/>
        </a:p>
      </dgm:t>
    </dgm:pt>
    <dgm:pt modelId="{5684475A-30F8-4718-BDFC-C62885B0AB2D}" type="parTrans" cxnId="{5E344DAC-BDA9-43F7-BF43-C0BC7832D386}">
      <dgm:prSet/>
      <dgm:spPr/>
      <dgm:t>
        <a:bodyPr/>
        <a:lstStyle/>
        <a:p>
          <a:endParaRPr lang="ru-RU"/>
        </a:p>
      </dgm:t>
    </dgm:pt>
    <dgm:pt modelId="{69B6510F-B083-4386-96E8-2744D25CC657}" type="sibTrans" cxnId="{5E344DAC-BDA9-43F7-BF43-C0BC7832D386}">
      <dgm:prSet/>
      <dgm:spPr/>
      <dgm:t>
        <a:bodyPr/>
        <a:lstStyle/>
        <a:p>
          <a:endParaRPr lang="ru-RU"/>
        </a:p>
      </dgm:t>
    </dgm:pt>
    <dgm:pt modelId="{BBF0E949-F0DA-41EE-BB07-72B6C9F76662}">
      <dgm:prSet phldrT="[Текст]"/>
      <dgm:spPr/>
      <dgm:t>
        <a:bodyPr/>
        <a:lstStyle/>
        <a:p>
          <a:r>
            <a:rPr lang="ru-RU" dirty="0" smtClean="0"/>
            <a:t>воображаемые</a:t>
          </a:r>
          <a:endParaRPr lang="ru-RU" dirty="0"/>
        </a:p>
      </dgm:t>
    </dgm:pt>
    <dgm:pt modelId="{C3930E60-6820-49C3-A0B0-E18B1D5B4097}" type="parTrans" cxnId="{7131D33C-FA1A-4DC5-91A2-74841B01743B}">
      <dgm:prSet/>
      <dgm:spPr/>
      <dgm:t>
        <a:bodyPr/>
        <a:lstStyle/>
        <a:p>
          <a:endParaRPr lang="ru-RU"/>
        </a:p>
      </dgm:t>
    </dgm:pt>
    <dgm:pt modelId="{4DE3C6BE-2F17-486D-A585-4DFA15B0A14C}" type="sibTrans" cxnId="{7131D33C-FA1A-4DC5-91A2-74841B01743B}">
      <dgm:prSet/>
      <dgm:spPr/>
      <dgm:t>
        <a:bodyPr/>
        <a:lstStyle/>
        <a:p>
          <a:endParaRPr lang="ru-RU"/>
        </a:p>
      </dgm:t>
    </dgm:pt>
    <dgm:pt modelId="{4200D622-A13B-4356-97C5-1AE716007EE4}">
      <dgm:prSet phldrT="[Текст]"/>
      <dgm:spPr/>
      <dgm:t>
        <a:bodyPr/>
        <a:lstStyle/>
        <a:p>
          <a:r>
            <a:rPr lang="ru-RU" dirty="0" smtClean="0"/>
            <a:t>Группы членства</a:t>
          </a:r>
          <a:endParaRPr lang="ru-RU" dirty="0"/>
        </a:p>
      </dgm:t>
    </dgm:pt>
    <dgm:pt modelId="{10D668BA-7B18-4210-8E43-D6D3B3F1809F}" type="parTrans" cxnId="{0ED146AA-84FB-424B-A56C-471AADE64618}">
      <dgm:prSet/>
      <dgm:spPr/>
      <dgm:t>
        <a:bodyPr/>
        <a:lstStyle/>
        <a:p>
          <a:endParaRPr lang="ru-RU"/>
        </a:p>
      </dgm:t>
    </dgm:pt>
    <dgm:pt modelId="{172376D5-7403-4A06-908D-73C8DD00EA02}" type="sibTrans" cxnId="{0ED146AA-84FB-424B-A56C-471AADE64618}">
      <dgm:prSet/>
      <dgm:spPr/>
      <dgm:t>
        <a:bodyPr/>
        <a:lstStyle/>
        <a:p>
          <a:endParaRPr lang="ru-RU"/>
        </a:p>
      </dgm:t>
    </dgm:pt>
    <dgm:pt modelId="{0AD72EF4-13E1-4AF7-B58F-B08E10106A2D}">
      <dgm:prSet/>
      <dgm:spPr/>
      <dgm:t>
        <a:bodyPr/>
        <a:lstStyle/>
        <a:p>
          <a:r>
            <a:rPr lang="ru-RU" dirty="0" smtClean="0"/>
            <a:t>позитивные</a:t>
          </a:r>
          <a:endParaRPr lang="ru-RU" dirty="0"/>
        </a:p>
      </dgm:t>
    </dgm:pt>
    <dgm:pt modelId="{AF125FE5-5678-4DBC-A2F1-B95AFCA3398C}" type="parTrans" cxnId="{8A8B02BB-80FF-48C0-986A-7C6DE83ED3DD}">
      <dgm:prSet/>
      <dgm:spPr/>
      <dgm:t>
        <a:bodyPr/>
        <a:lstStyle/>
        <a:p>
          <a:endParaRPr lang="ru-RU"/>
        </a:p>
      </dgm:t>
    </dgm:pt>
    <dgm:pt modelId="{D39A49D0-63D5-45D4-8FAC-9003D8A3FD11}" type="sibTrans" cxnId="{8A8B02BB-80FF-48C0-986A-7C6DE83ED3DD}">
      <dgm:prSet/>
      <dgm:spPr/>
      <dgm:t>
        <a:bodyPr/>
        <a:lstStyle/>
        <a:p>
          <a:endParaRPr lang="ru-RU"/>
        </a:p>
      </dgm:t>
    </dgm:pt>
    <dgm:pt modelId="{18EE3CC5-0795-45F6-8D55-82E0D76D10A8}">
      <dgm:prSet/>
      <dgm:spPr/>
      <dgm:t>
        <a:bodyPr/>
        <a:lstStyle/>
        <a:p>
          <a:r>
            <a:rPr lang="ru-RU" dirty="0" smtClean="0"/>
            <a:t>негативные</a:t>
          </a:r>
          <a:endParaRPr lang="ru-RU" dirty="0"/>
        </a:p>
      </dgm:t>
    </dgm:pt>
    <dgm:pt modelId="{09BF44ED-2172-45F8-8C77-699D35E2F7A0}" type="parTrans" cxnId="{0CE66FC1-D831-44C7-983E-8BD62CE195B2}">
      <dgm:prSet/>
      <dgm:spPr/>
      <dgm:t>
        <a:bodyPr/>
        <a:lstStyle/>
        <a:p>
          <a:endParaRPr lang="ru-RU"/>
        </a:p>
      </dgm:t>
    </dgm:pt>
    <dgm:pt modelId="{E0F14697-5F4B-45FE-9FD6-79EF2F60E5E8}" type="sibTrans" cxnId="{0CE66FC1-D831-44C7-983E-8BD62CE195B2}">
      <dgm:prSet/>
      <dgm:spPr/>
      <dgm:t>
        <a:bodyPr/>
        <a:lstStyle/>
        <a:p>
          <a:endParaRPr lang="ru-RU"/>
        </a:p>
      </dgm:t>
    </dgm:pt>
    <dgm:pt modelId="{3879C381-3758-4856-AB0A-9C4F706AA40B}" type="pres">
      <dgm:prSet presAssocID="{BFDDFEEE-6D53-4B1F-8DAC-5EF43F6844A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AB4DED-A6ED-43AA-84B2-F6C5B5F93FF1}" type="pres">
      <dgm:prSet presAssocID="{ED07EDA6-273B-490D-9961-A4FDCC9BC86D}" presName="root1" presStyleCnt="0"/>
      <dgm:spPr/>
    </dgm:pt>
    <dgm:pt modelId="{F9F27C9D-9154-47AF-BDBA-D991FDA22F17}" type="pres">
      <dgm:prSet presAssocID="{ED07EDA6-273B-490D-9961-A4FDCC9BC86D}" presName="LevelOneTextNode" presStyleLbl="node0" presStyleIdx="0" presStyleCnt="1" custLinFactNeighborX="-5449" custLinFactNeighborY="-449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E491A7-59FC-49D3-839E-E75C875A82D9}" type="pres">
      <dgm:prSet presAssocID="{ED07EDA6-273B-490D-9961-A4FDCC9BC86D}" presName="level2hierChild" presStyleCnt="0"/>
      <dgm:spPr/>
    </dgm:pt>
    <dgm:pt modelId="{409342F4-F5FC-4082-87C7-AEA24743C0FD}" type="pres">
      <dgm:prSet presAssocID="{8B8434AC-47C2-4524-9149-1E5FC2E067FB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D4F831C9-24EE-4ECA-8A05-5901576C208B}" type="pres">
      <dgm:prSet presAssocID="{8B8434AC-47C2-4524-9149-1E5FC2E067FB}" presName="connTx" presStyleLbl="parChTrans1D2" presStyleIdx="0" presStyleCnt="2"/>
      <dgm:spPr/>
      <dgm:t>
        <a:bodyPr/>
        <a:lstStyle/>
        <a:p>
          <a:endParaRPr lang="ru-RU"/>
        </a:p>
      </dgm:t>
    </dgm:pt>
    <dgm:pt modelId="{246F96FB-7291-4C94-A6D0-6B05363CAD75}" type="pres">
      <dgm:prSet presAssocID="{015B2DE3-6CEC-4AEE-86DB-615939CDEA94}" presName="root2" presStyleCnt="0"/>
      <dgm:spPr/>
    </dgm:pt>
    <dgm:pt modelId="{B285E52B-2846-46E2-831C-0C97236507B4}" type="pres">
      <dgm:prSet presAssocID="{015B2DE3-6CEC-4AEE-86DB-615939CDEA94}" presName="LevelTwoTextNode" presStyleLbl="node2" presStyleIdx="0" presStyleCnt="2" custLinFactY="-27652" custLinFactNeighborX="-170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30F4E5-A428-4E70-8FE1-C0D1650551F8}" type="pres">
      <dgm:prSet presAssocID="{015B2DE3-6CEC-4AEE-86DB-615939CDEA94}" presName="level3hierChild" presStyleCnt="0"/>
      <dgm:spPr/>
    </dgm:pt>
    <dgm:pt modelId="{F66C286F-C2EA-4CA5-8DFB-CDB749BAE021}" type="pres">
      <dgm:prSet presAssocID="{5684475A-30F8-4718-BDFC-C62885B0AB2D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568BEA59-B3C9-42DB-8ED2-2B90D64FE0B5}" type="pres">
      <dgm:prSet presAssocID="{5684475A-30F8-4718-BDFC-C62885B0AB2D}" presName="connTx" presStyleLbl="parChTrans1D3" presStyleIdx="0" presStyleCnt="4"/>
      <dgm:spPr/>
      <dgm:t>
        <a:bodyPr/>
        <a:lstStyle/>
        <a:p>
          <a:endParaRPr lang="ru-RU"/>
        </a:p>
      </dgm:t>
    </dgm:pt>
    <dgm:pt modelId="{A28BFF69-81D8-4DA2-A369-89024963036C}" type="pres">
      <dgm:prSet presAssocID="{350356C2-E1B3-4B7D-BD41-244F40281D07}" presName="root2" presStyleCnt="0"/>
      <dgm:spPr/>
    </dgm:pt>
    <dgm:pt modelId="{55F7C3C8-6EF3-4006-8369-C4FAB4FB2273}" type="pres">
      <dgm:prSet presAssocID="{350356C2-E1B3-4B7D-BD41-244F40281D0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BB0EC6-7EBB-44F5-9A85-046335E2F3A9}" type="pres">
      <dgm:prSet presAssocID="{350356C2-E1B3-4B7D-BD41-244F40281D07}" presName="level3hierChild" presStyleCnt="0"/>
      <dgm:spPr/>
    </dgm:pt>
    <dgm:pt modelId="{F9B517BE-3A9B-4061-A64B-22C1740718D1}" type="pres">
      <dgm:prSet presAssocID="{C3930E60-6820-49C3-A0B0-E18B1D5B4097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027423BD-97B0-4B74-8548-CDBECD97A60B}" type="pres">
      <dgm:prSet presAssocID="{C3930E60-6820-49C3-A0B0-E18B1D5B4097}" presName="connTx" presStyleLbl="parChTrans1D3" presStyleIdx="1" presStyleCnt="4"/>
      <dgm:spPr/>
      <dgm:t>
        <a:bodyPr/>
        <a:lstStyle/>
        <a:p>
          <a:endParaRPr lang="ru-RU"/>
        </a:p>
      </dgm:t>
    </dgm:pt>
    <dgm:pt modelId="{FA817EA5-7262-4B6E-B426-376CAE96CE30}" type="pres">
      <dgm:prSet presAssocID="{BBF0E949-F0DA-41EE-BB07-72B6C9F76662}" presName="root2" presStyleCnt="0"/>
      <dgm:spPr/>
    </dgm:pt>
    <dgm:pt modelId="{607E2413-B2B2-4ACC-B993-117EAA8CFA2C}" type="pres">
      <dgm:prSet presAssocID="{BBF0E949-F0DA-41EE-BB07-72B6C9F76662}" presName="LevelTwoTextNode" presStyleLbl="node3" presStyleIdx="1" presStyleCnt="4" custLinFactNeighborX="2046" custLinFactNeighborY="-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76990F-1183-4596-9545-EE4BCE01A135}" type="pres">
      <dgm:prSet presAssocID="{BBF0E949-F0DA-41EE-BB07-72B6C9F76662}" presName="level3hierChild" presStyleCnt="0"/>
      <dgm:spPr/>
    </dgm:pt>
    <dgm:pt modelId="{D6924C47-9962-4AD9-A0E2-7C1099310E1C}" type="pres">
      <dgm:prSet presAssocID="{AF125FE5-5678-4DBC-A2F1-B95AFCA3398C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83E3BF13-BEDF-44F6-BE51-71A0D6D51A07}" type="pres">
      <dgm:prSet presAssocID="{AF125FE5-5678-4DBC-A2F1-B95AFCA3398C}" presName="connTx" presStyleLbl="parChTrans1D3" presStyleIdx="2" presStyleCnt="4"/>
      <dgm:spPr/>
      <dgm:t>
        <a:bodyPr/>
        <a:lstStyle/>
        <a:p>
          <a:endParaRPr lang="ru-RU"/>
        </a:p>
      </dgm:t>
    </dgm:pt>
    <dgm:pt modelId="{7FFFE752-8535-4B87-918E-4EE008E82C23}" type="pres">
      <dgm:prSet presAssocID="{0AD72EF4-13E1-4AF7-B58F-B08E10106A2D}" presName="root2" presStyleCnt="0"/>
      <dgm:spPr/>
    </dgm:pt>
    <dgm:pt modelId="{02F81907-0513-46F3-9262-6057626B7A40}" type="pres">
      <dgm:prSet presAssocID="{0AD72EF4-13E1-4AF7-B58F-B08E10106A2D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42196E-DF09-47FD-95CA-81141258BE0F}" type="pres">
      <dgm:prSet presAssocID="{0AD72EF4-13E1-4AF7-B58F-B08E10106A2D}" presName="level3hierChild" presStyleCnt="0"/>
      <dgm:spPr/>
    </dgm:pt>
    <dgm:pt modelId="{3C816203-B59D-4CCE-914E-9B891F1725BF}" type="pres">
      <dgm:prSet presAssocID="{09BF44ED-2172-45F8-8C77-699D35E2F7A0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B66EC253-A508-4C1E-BC1C-DBD1DAB66949}" type="pres">
      <dgm:prSet presAssocID="{09BF44ED-2172-45F8-8C77-699D35E2F7A0}" presName="connTx" presStyleLbl="parChTrans1D3" presStyleIdx="3" presStyleCnt="4"/>
      <dgm:spPr/>
      <dgm:t>
        <a:bodyPr/>
        <a:lstStyle/>
        <a:p>
          <a:endParaRPr lang="ru-RU"/>
        </a:p>
      </dgm:t>
    </dgm:pt>
    <dgm:pt modelId="{A29B4E11-EAB3-447E-AF74-3A846B9ECE7D}" type="pres">
      <dgm:prSet presAssocID="{18EE3CC5-0795-45F6-8D55-82E0D76D10A8}" presName="root2" presStyleCnt="0"/>
      <dgm:spPr/>
    </dgm:pt>
    <dgm:pt modelId="{CC7BBF9F-B87A-4779-8C60-22CABD61576F}" type="pres">
      <dgm:prSet presAssocID="{18EE3CC5-0795-45F6-8D55-82E0D76D10A8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E87BDD-E816-49E6-A5DC-2F6EFCAD3F5A}" type="pres">
      <dgm:prSet presAssocID="{18EE3CC5-0795-45F6-8D55-82E0D76D10A8}" presName="level3hierChild" presStyleCnt="0"/>
      <dgm:spPr/>
    </dgm:pt>
    <dgm:pt modelId="{29EDCEB5-C969-4F58-B20A-BD4E9E3D6F2B}" type="pres">
      <dgm:prSet presAssocID="{10D668BA-7B18-4210-8E43-D6D3B3F1809F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74FE43A6-5A0E-429F-8DC7-4E24538EF34B}" type="pres">
      <dgm:prSet presAssocID="{10D668BA-7B18-4210-8E43-D6D3B3F1809F}" presName="connTx" presStyleLbl="parChTrans1D2" presStyleIdx="1" presStyleCnt="2"/>
      <dgm:spPr/>
      <dgm:t>
        <a:bodyPr/>
        <a:lstStyle/>
        <a:p>
          <a:endParaRPr lang="ru-RU"/>
        </a:p>
      </dgm:t>
    </dgm:pt>
    <dgm:pt modelId="{C0952AFE-0989-4E27-BD03-59093F9C0D24}" type="pres">
      <dgm:prSet presAssocID="{4200D622-A13B-4356-97C5-1AE716007EE4}" presName="root2" presStyleCnt="0"/>
      <dgm:spPr/>
    </dgm:pt>
    <dgm:pt modelId="{EEFCBBBE-2C05-4C18-942B-D8D6256A02C9}" type="pres">
      <dgm:prSet presAssocID="{4200D622-A13B-4356-97C5-1AE716007EE4}" presName="LevelTwoTextNode" presStyleLbl="node2" presStyleIdx="1" presStyleCnt="2" custLinFactNeighborX="-5208" custLinFactNeighborY="518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2D86B3-7192-43F0-A172-9F649ED8FA9C}" type="pres">
      <dgm:prSet presAssocID="{4200D622-A13B-4356-97C5-1AE716007EE4}" presName="level3hierChild" presStyleCnt="0"/>
      <dgm:spPr/>
    </dgm:pt>
  </dgm:ptLst>
  <dgm:cxnLst>
    <dgm:cxn modelId="{D38044D8-A6D4-4076-A4CB-AC91908D27D7}" type="presOf" srcId="{8B8434AC-47C2-4524-9149-1E5FC2E067FB}" destId="{D4F831C9-24EE-4ECA-8A05-5901576C208B}" srcOrd="1" destOrd="0" presId="urn:microsoft.com/office/officeart/2005/8/layout/hierarchy2"/>
    <dgm:cxn modelId="{7131D33C-FA1A-4DC5-91A2-74841B01743B}" srcId="{015B2DE3-6CEC-4AEE-86DB-615939CDEA94}" destId="{BBF0E949-F0DA-41EE-BB07-72B6C9F76662}" srcOrd="1" destOrd="0" parTransId="{C3930E60-6820-49C3-A0B0-E18B1D5B4097}" sibTransId="{4DE3C6BE-2F17-486D-A585-4DFA15B0A14C}"/>
    <dgm:cxn modelId="{CC2628FC-5948-40BF-A799-1D8743B1045E}" srcId="{ED07EDA6-273B-490D-9961-A4FDCC9BC86D}" destId="{015B2DE3-6CEC-4AEE-86DB-615939CDEA94}" srcOrd="0" destOrd="0" parTransId="{8B8434AC-47C2-4524-9149-1E5FC2E067FB}" sibTransId="{E1319341-CE58-40D5-9573-E7118C4EBBCD}"/>
    <dgm:cxn modelId="{81703A80-2B5D-432C-8467-709F4FD1DFD2}" type="presOf" srcId="{4200D622-A13B-4356-97C5-1AE716007EE4}" destId="{EEFCBBBE-2C05-4C18-942B-D8D6256A02C9}" srcOrd="0" destOrd="0" presId="urn:microsoft.com/office/officeart/2005/8/layout/hierarchy2"/>
    <dgm:cxn modelId="{3C8823DB-C38F-41E3-A8DD-B4C59B7D25EF}" type="presOf" srcId="{0AD72EF4-13E1-4AF7-B58F-B08E10106A2D}" destId="{02F81907-0513-46F3-9262-6057626B7A40}" srcOrd="0" destOrd="0" presId="urn:microsoft.com/office/officeart/2005/8/layout/hierarchy2"/>
    <dgm:cxn modelId="{5E344DAC-BDA9-43F7-BF43-C0BC7832D386}" srcId="{015B2DE3-6CEC-4AEE-86DB-615939CDEA94}" destId="{350356C2-E1B3-4B7D-BD41-244F40281D07}" srcOrd="0" destOrd="0" parTransId="{5684475A-30F8-4718-BDFC-C62885B0AB2D}" sibTransId="{69B6510F-B083-4386-96E8-2744D25CC657}"/>
    <dgm:cxn modelId="{0ED146AA-84FB-424B-A56C-471AADE64618}" srcId="{ED07EDA6-273B-490D-9961-A4FDCC9BC86D}" destId="{4200D622-A13B-4356-97C5-1AE716007EE4}" srcOrd="1" destOrd="0" parTransId="{10D668BA-7B18-4210-8E43-D6D3B3F1809F}" sibTransId="{172376D5-7403-4A06-908D-73C8DD00EA02}"/>
    <dgm:cxn modelId="{3AE0AA14-7C2F-44F0-9AC8-FDAF416B48A4}" type="presOf" srcId="{10D668BA-7B18-4210-8E43-D6D3B3F1809F}" destId="{29EDCEB5-C969-4F58-B20A-BD4E9E3D6F2B}" srcOrd="0" destOrd="0" presId="urn:microsoft.com/office/officeart/2005/8/layout/hierarchy2"/>
    <dgm:cxn modelId="{5324746E-AB4E-423D-B231-62D271DB51E5}" type="presOf" srcId="{8B8434AC-47C2-4524-9149-1E5FC2E067FB}" destId="{409342F4-F5FC-4082-87C7-AEA24743C0FD}" srcOrd="0" destOrd="0" presId="urn:microsoft.com/office/officeart/2005/8/layout/hierarchy2"/>
    <dgm:cxn modelId="{C825CC33-F30F-4D62-9176-B3101D59B484}" type="presOf" srcId="{AF125FE5-5678-4DBC-A2F1-B95AFCA3398C}" destId="{D6924C47-9962-4AD9-A0E2-7C1099310E1C}" srcOrd="0" destOrd="0" presId="urn:microsoft.com/office/officeart/2005/8/layout/hierarchy2"/>
    <dgm:cxn modelId="{31AF43AC-B245-4534-8247-5D10D7982498}" type="presOf" srcId="{ED07EDA6-273B-490D-9961-A4FDCC9BC86D}" destId="{F9F27C9D-9154-47AF-BDBA-D991FDA22F17}" srcOrd="0" destOrd="0" presId="urn:microsoft.com/office/officeart/2005/8/layout/hierarchy2"/>
    <dgm:cxn modelId="{83145A92-8611-4499-B89C-AA1FF184E2E0}" type="presOf" srcId="{015B2DE3-6CEC-4AEE-86DB-615939CDEA94}" destId="{B285E52B-2846-46E2-831C-0C97236507B4}" srcOrd="0" destOrd="0" presId="urn:microsoft.com/office/officeart/2005/8/layout/hierarchy2"/>
    <dgm:cxn modelId="{C53C7F03-C2EB-4863-8069-59F9EC8009BE}" type="presOf" srcId="{C3930E60-6820-49C3-A0B0-E18B1D5B4097}" destId="{F9B517BE-3A9B-4061-A64B-22C1740718D1}" srcOrd="0" destOrd="0" presId="urn:microsoft.com/office/officeart/2005/8/layout/hierarchy2"/>
    <dgm:cxn modelId="{8A8B02BB-80FF-48C0-986A-7C6DE83ED3DD}" srcId="{015B2DE3-6CEC-4AEE-86DB-615939CDEA94}" destId="{0AD72EF4-13E1-4AF7-B58F-B08E10106A2D}" srcOrd="2" destOrd="0" parTransId="{AF125FE5-5678-4DBC-A2F1-B95AFCA3398C}" sibTransId="{D39A49D0-63D5-45D4-8FAC-9003D8A3FD11}"/>
    <dgm:cxn modelId="{0CE66FC1-D831-44C7-983E-8BD62CE195B2}" srcId="{015B2DE3-6CEC-4AEE-86DB-615939CDEA94}" destId="{18EE3CC5-0795-45F6-8D55-82E0D76D10A8}" srcOrd="3" destOrd="0" parTransId="{09BF44ED-2172-45F8-8C77-699D35E2F7A0}" sibTransId="{E0F14697-5F4B-45FE-9FD6-79EF2F60E5E8}"/>
    <dgm:cxn modelId="{C9B63528-67AC-4D26-B395-D08A0B2F01DB}" type="presOf" srcId="{BBF0E949-F0DA-41EE-BB07-72B6C9F76662}" destId="{607E2413-B2B2-4ACC-B993-117EAA8CFA2C}" srcOrd="0" destOrd="0" presId="urn:microsoft.com/office/officeart/2005/8/layout/hierarchy2"/>
    <dgm:cxn modelId="{69A5BD21-E91E-435A-B994-556575F0D8E0}" srcId="{BFDDFEEE-6D53-4B1F-8DAC-5EF43F6844AC}" destId="{ED07EDA6-273B-490D-9961-A4FDCC9BC86D}" srcOrd="0" destOrd="0" parTransId="{E94454DF-3941-4E68-B3FC-60C7B9ECA1AE}" sibTransId="{04EEF87E-AE1B-43F8-83C0-8C661BE6CED5}"/>
    <dgm:cxn modelId="{9D5EF50A-3199-4146-BE72-AE8A021A61DE}" type="presOf" srcId="{AF125FE5-5678-4DBC-A2F1-B95AFCA3398C}" destId="{83E3BF13-BEDF-44F6-BE51-71A0D6D51A07}" srcOrd="1" destOrd="0" presId="urn:microsoft.com/office/officeart/2005/8/layout/hierarchy2"/>
    <dgm:cxn modelId="{B99479DD-CB7A-4E82-9A06-9C4BE7ABEAA9}" type="presOf" srcId="{5684475A-30F8-4718-BDFC-C62885B0AB2D}" destId="{568BEA59-B3C9-42DB-8ED2-2B90D64FE0B5}" srcOrd="1" destOrd="0" presId="urn:microsoft.com/office/officeart/2005/8/layout/hierarchy2"/>
    <dgm:cxn modelId="{AC31701C-E79A-4AD6-ACE7-3A1EE6AC42A8}" type="presOf" srcId="{5684475A-30F8-4718-BDFC-C62885B0AB2D}" destId="{F66C286F-C2EA-4CA5-8DFB-CDB749BAE021}" srcOrd="0" destOrd="0" presId="urn:microsoft.com/office/officeart/2005/8/layout/hierarchy2"/>
    <dgm:cxn modelId="{BCD4EA6E-76C0-452A-97AF-2D36C49645C2}" type="presOf" srcId="{18EE3CC5-0795-45F6-8D55-82E0D76D10A8}" destId="{CC7BBF9F-B87A-4779-8C60-22CABD61576F}" srcOrd="0" destOrd="0" presId="urn:microsoft.com/office/officeart/2005/8/layout/hierarchy2"/>
    <dgm:cxn modelId="{EC980E99-1056-4D3D-B539-B01A05279DD2}" type="presOf" srcId="{10D668BA-7B18-4210-8E43-D6D3B3F1809F}" destId="{74FE43A6-5A0E-429F-8DC7-4E24538EF34B}" srcOrd="1" destOrd="0" presId="urn:microsoft.com/office/officeart/2005/8/layout/hierarchy2"/>
    <dgm:cxn modelId="{B70869F5-7828-4505-9240-DB2056B7E291}" type="presOf" srcId="{BFDDFEEE-6D53-4B1F-8DAC-5EF43F6844AC}" destId="{3879C381-3758-4856-AB0A-9C4F706AA40B}" srcOrd="0" destOrd="0" presId="urn:microsoft.com/office/officeart/2005/8/layout/hierarchy2"/>
    <dgm:cxn modelId="{491ECCF4-42A3-479C-85A3-B691F9CBE7BD}" type="presOf" srcId="{350356C2-E1B3-4B7D-BD41-244F40281D07}" destId="{55F7C3C8-6EF3-4006-8369-C4FAB4FB2273}" srcOrd="0" destOrd="0" presId="urn:microsoft.com/office/officeart/2005/8/layout/hierarchy2"/>
    <dgm:cxn modelId="{2DC2E0A4-D2E7-4DFF-A166-3A5D1C208B2E}" type="presOf" srcId="{09BF44ED-2172-45F8-8C77-699D35E2F7A0}" destId="{B66EC253-A508-4C1E-BC1C-DBD1DAB66949}" srcOrd="1" destOrd="0" presId="urn:microsoft.com/office/officeart/2005/8/layout/hierarchy2"/>
    <dgm:cxn modelId="{6522957D-41DD-4853-9E71-E3896D12B1CB}" type="presOf" srcId="{C3930E60-6820-49C3-A0B0-E18B1D5B4097}" destId="{027423BD-97B0-4B74-8548-CDBECD97A60B}" srcOrd="1" destOrd="0" presId="urn:microsoft.com/office/officeart/2005/8/layout/hierarchy2"/>
    <dgm:cxn modelId="{2F7F5B07-7F02-49D5-BCD8-9E8852C8C8E4}" type="presOf" srcId="{09BF44ED-2172-45F8-8C77-699D35E2F7A0}" destId="{3C816203-B59D-4CCE-914E-9B891F1725BF}" srcOrd="0" destOrd="0" presId="urn:microsoft.com/office/officeart/2005/8/layout/hierarchy2"/>
    <dgm:cxn modelId="{513961B9-4E3F-4A8F-BE0C-CDA626DDB949}" type="presParOf" srcId="{3879C381-3758-4856-AB0A-9C4F706AA40B}" destId="{45AB4DED-A6ED-43AA-84B2-F6C5B5F93FF1}" srcOrd="0" destOrd="0" presId="urn:microsoft.com/office/officeart/2005/8/layout/hierarchy2"/>
    <dgm:cxn modelId="{215BCBE5-289B-4F8E-8C02-01823E29FBB6}" type="presParOf" srcId="{45AB4DED-A6ED-43AA-84B2-F6C5B5F93FF1}" destId="{F9F27C9D-9154-47AF-BDBA-D991FDA22F17}" srcOrd="0" destOrd="0" presId="urn:microsoft.com/office/officeart/2005/8/layout/hierarchy2"/>
    <dgm:cxn modelId="{D28AA995-351D-44B4-A3F3-71B2CEDE600E}" type="presParOf" srcId="{45AB4DED-A6ED-43AA-84B2-F6C5B5F93FF1}" destId="{49E491A7-59FC-49D3-839E-E75C875A82D9}" srcOrd="1" destOrd="0" presId="urn:microsoft.com/office/officeart/2005/8/layout/hierarchy2"/>
    <dgm:cxn modelId="{4D0A555F-2E08-465D-BB61-05567874BDE2}" type="presParOf" srcId="{49E491A7-59FC-49D3-839E-E75C875A82D9}" destId="{409342F4-F5FC-4082-87C7-AEA24743C0FD}" srcOrd="0" destOrd="0" presId="urn:microsoft.com/office/officeart/2005/8/layout/hierarchy2"/>
    <dgm:cxn modelId="{A32877E2-3415-4A18-BC7A-C40B9F82ABDE}" type="presParOf" srcId="{409342F4-F5FC-4082-87C7-AEA24743C0FD}" destId="{D4F831C9-24EE-4ECA-8A05-5901576C208B}" srcOrd="0" destOrd="0" presId="urn:microsoft.com/office/officeart/2005/8/layout/hierarchy2"/>
    <dgm:cxn modelId="{260BFA03-A819-42A6-9D57-108FCB13306C}" type="presParOf" srcId="{49E491A7-59FC-49D3-839E-E75C875A82D9}" destId="{246F96FB-7291-4C94-A6D0-6B05363CAD75}" srcOrd="1" destOrd="0" presId="urn:microsoft.com/office/officeart/2005/8/layout/hierarchy2"/>
    <dgm:cxn modelId="{5BFEFA43-0C19-4D2D-984F-E9EE930DF339}" type="presParOf" srcId="{246F96FB-7291-4C94-A6D0-6B05363CAD75}" destId="{B285E52B-2846-46E2-831C-0C97236507B4}" srcOrd="0" destOrd="0" presId="urn:microsoft.com/office/officeart/2005/8/layout/hierarchy2"/>
    <dgm:cxn modelId="{7AAE08A6-5CC8-4D4D-9BC6-B2921459B672}" type="presParOf" srcId="{246F96FB-7291-4C94-A6D0-6B05363CAD75}" destId="{F230F4E5-A428-4E70-8FE1-C0D1650551F8}" srcOrd="1" destOrd="0" presId="urn:microsoft.com/office/officeart/2005/8/layout/hierarchy2"/>
    <dgm:cxn modelId="{571D8D97-EFE8-4EA3-9A5C-119222002BD5}" type="presParOf" srcId="{F230F4E5-A428-4E70-8FE1-C0D1650551F8}" destId="{F66C286F-C2EA-4CA5-8DFB-CDB749BAE021}" srcOrd="0" destOrd="0" presId="urn:microsoft.com/office/officeart/2005/8/layout/hierarchy2"/>
    <dgm:cxn modelId="{7D087E7F-7D7E-477E-97AA-C318B8121E4D}" type="presParOf" srcId="{F66C286F-C2EA-4CA5-8DFB-CDB749BAE021}" destId="{568BEA59-B3C9-42DB-8ED2-2B90D64FE0B5}" srcOrd="0" destOrd="0" presId="urn:microsoft.com/office/officeart/2005/8/layout/hierarchy2"/>
    <dgm:cxn modelId="{509926C6-EDE1-4A46-B98C-D84E205586F8}" type="presParOf" srcId="{F230F4E5-A428-4E70-8FE1-C0D1650551F8}" destId="{A28BFF69-81D8-4DA2-A369-89024963036C}" srcOrd="1" destOrd="0" presId="urn:microsoft.com/office/officeart/2005/8/layout/hierarchy2"/>
    <dgm:cxn modelId="{9FF8869E-3DC0-4E23-95F6-51A67A7A0545}" type="presParOf" srcId="{A28BFF69-81D8-4DA2-A369-89024963036C}" destId="{55F7C3C8-6EF3-4006-8369-C4FAB4FB2273}" srcOrd="0" destOrd="0" presId="urn:microsoft.com/office/officeart/2005/8/layout/hierarchy2"/>
    <dgm:cxn modelId="{CCF75D6D-812E-409C-B59B-8B34EC960883}" type="presParOf" srcId="{A28BFF69-81D8-4DA2-A369-89024963036C}" destId="{32BB0EC6-7EBB-44F5-9A85-046335E2F3A9}" srcOrd="1" destOrd="0" presId="urn:microsoft.com/office/officeart/2005/8/layout/hierarchy2"/>
    <dgm:cxn modelId="{73EAF2EC-A730-4A0F-A001-A62D66FA2BCA}" type="presParOf" srcId="{F230F4E5-A428-4E70-8FE1-C0D1650551F8}" destId="{F9B517BE-3A9B-4061-A64B-22C1740718D1}" srcOrd="2" destOrd="0" presId="urn:microsoft.com/office/officeart/2005/8/layout/hierarchy2"/>
    <dgm:cxn modelId="{0B6FAB4B-F923-4A21-AD6B-23606419D725}" type="presParOf" srcId="{F9B517BE-3A9B-4061-A64B-22C1740718D1}" destId="{027423BD-97B0-4B74-8548-CDBECD97A60B}" srcOrd="0" destOrd="0" presId="urn:microsoft.com/office/officeart/2005/8/layout/hierarchy2"/>
    <dgm:cxn modelId="{4E13EB68-5440-44AF-9015-E7516EC12744}" type="presParOf" srcId="{F230F4E5-A428-4E70-8FE1-C0D1650551F8}" destId="{FA817EA5-7262-4B6E-B426-376CAE96CE30}" srcOrd="3" destOrd="0" presId="urn:microsoft.com/office/officeart/2005/8/layout/hierarchy2"/>
    <dgm:cxn modelId="{183954E2-33DE-4B3B-B61B-52D490F79273}" type="presParOf" srcId="{FA817EA5-7262-4B6E-B426-376CAE96CE30}" destId="{607E2413-B2B2-4ACC-B993-117EAA8CFA2C}" srcOrd="0" destOrd="0" presId="urn:microsoft.com/office/officeart/2005/8/layout/hierarchy2"/>
    <dgm:cxn modelId="{5FFE8015-2857-4136-8DE4-EDA6DC5B9415}" type="presParOf" srcId="{FA817EA5-7262-4B6E-B426-376CAE96CE30}" destId="{2776990F-1183-4596-9545-EE4BCE01A135}" srcOrd="1" destOrd="0" presId="urn:microsoft.com/office/officeart/2005/8/layout/hierarchy2"/>
    <dgm:cxn modelId="{A5CF8B2A-AA35-46B8-991B-1303553A60BF}" type="presParOf" srcId="{F230F4E5-A428-4E70-8FE1-C0D1650551F8}" destId="{D6924C47-9962-4AD9-A0E2-7C1099310E1C}" srcOrd="4" destOrd="0" presId="urn:microsoft.com/office/officeart/2005/8/layout/hierarchy2"/>
    <dgm:cxn modelId="{4D899C5A-E7AA-4ED9-AA76-96B5C3BDD072}" type="presParOf" srcId="{D6924C47-9962-4AD9-A0E2-7C1099310E1C}" destId="{83E3BF13-BEDF-44F6-BE51-71A0D6D51A07}" srcOrd="0" destOrd="0" presId="urn:microsoft.com/office/officeart/2005/8/layout/hierarchy2"/>
    <dgm:cxn modelId="{4D956DA6-9319-4617-BEFE-0889F4D95CD0}" type="presParOf" srcId="{F230F4E5-A428-4E70-8FE1-C0D1650551F8}" destId="{7FFFE752-8535-4B87-918E-4EE008E82C23}" srcOrd="5" destOrd="0" presId="urn:microsoft.com/office/officeart/2005/8/layout/hierarchy2"/>
    <dgm:cxn modelId="{C7B8C452-ADB4-4DA5-BB25-1D0C852DA8C0}" type="presParOf" srcId="{7FFFE752-8535-4B87-918E-4EE008E82C23}" destId="{02F81907-0513-46F3-9262-6057626B7A40}" srcOrd="0" destOrd="0" presId="urn:microsoft.com/office/officeart/2005/8/layout/hierarchy2"/>
    <dgm:cxn modelId="{EBB7E2FA-061F-4C63-95AA-6D2E2F5E4D68}" type="presParOf" srcId="{7FFFE752-8535-4B87-918E-4EE008E82C23}" destId="{2E42196E-DF09-47FD-95CA-81141258BE0F}" srcOrd="1" destOrd="0" presId="urn:microsoft.com/office/officeart/2005/8/layout/hierarchy2"/>
    <dgm:cxn modelId="{A00EAC24-D0D7-4D67-ACA8-CE95D03FD4AA}" type="presParOf" srcId="{F230F4E5-A428-4E70-8FE1-C0D1650551F8}" destId="{3C816203-B59D-4CCE-914E-9B891F1725BF}" srcOrd="6" destOrd="0" presId="urn:microsoft.com/office/officeart/2005/8/layout/hierarchy2"/>
    <dgm:cxn modelId="{6F9C039B-A0F1-455F-942E-8AD62EBD9645}" type="presParOf" srcId="{3C816203-B59D-4CCE-914E-9B891F1725BF}" destId="{B66EC253-A508-4C1E-BC1C-DBD1DAB66949}" srcOrd="0" destOrd="0" presId="urn:microsoft.com/office/officeart/2005/8/layout/hierarchy2"/>
    <dgm:cxn modelId="{9F507EB1-D973-455D-986E-0C07232537EF}" type="presParOf" srcId="{F230F4E5-A428-4E70-8FE1-C0D1650551F8}" destId="{A29B4E11-EAB3-447E-AF74-3A846B9ECE7D}" srcOrd="7" destOrd="0" presId="urn:microsoft.com/office/officeart/2005/8/layout/hierarchy2"/>
    <dgm:cxn modelId="{3F1E2629-C3C2-44E4-B336-D5D0506B4D3D}" type="presParOf" srcId="{A29B4E11-EAB3-447E-AF74-3A846B9ECE7D}" destId="{CC7BBF9F-B87A-4779-8C60-22CABD61576F}" srcOrd="0" destOrd="0" presId="urn:microsoft.com/office/officeart/2005/8/layout/hierarchy2"/>
    <dgm:cxn modelId="{713006D4-41D5-4032-A35C-DDBA1ACB7BE3}" type="presParOf" srcId="{A29B4E11-EAB3-447E-AF74-3A846B9ECE7D}" destId="{9DE87BDD-E816-49E6-A5DC-2F6EFCAD3F5A}" srcOrd="1" destOrd="0" presId="urn:microsoft.com/office/officeart/2005/8/layout/hierarchy2"/>
    <dgm:cxn modelId="{980F70BC-4C25-4E4A-9F8D-CADE85BDC867}" type="presParOf" srcId="{49E491A7-59FC-49D3-839E-E75C875A82D9}" destId="{29EDCEB5-C969-4F58-B20A-BD4E9E3D6F2B}" srcOrd="2" destOrd="0" presId="urn:microsoft.com/office/officeart/2005/8/layout/hierarchy2"/>
    <dgm:cxn modelId="{13BABF7B-8F5B-4E64-8523-53D7A8EC76DC}" type="presParOf" srcId="{29EDCEB5-C969-4F58-B20A-BD4E9E3D6F2B}" destId="{74FE43A6-5A0E-429F-8DC7-4E24538EF34B}" srcOrd="0" destOrd="0" presId="urn:microsoft.com/office/officeart/2005/8/layout/hierarchy2"/>
    <dgm:cxn modelId="{EA988362-7E85-4189-BC9A-70A162E33F55}" type="presParOf" srcId="{49E491A7-59FC-49D3-839E-E75C875A82D9}" destId="{C0952AFE-0989-4E27-BD03-59093F9C0D24}" srcOrd="3" destOrd="0" presId="urn:microsoft.com/office/officeart/2005/8/layout/hierarchy2"/>
    <dgm:cxn modelId="{69368F82-5FD4-452B-A77F-79C4BD3C38DE}" type="presParOf" srcId="{C0952AFE-0989-4E27-BD03-59093F9C0D24}" destId="{EEFCBBBE-2C05-4C18-942B-D8D6256A02C9}" srcOrd="0" destOrd="0" presId="urn:microsoft.com/office/officeart/2005/8/layout/hierarchy2"/>
    <dgm:cxn modelId="{FB3E1391-0369-40BA-9CBE-2D7C571EAD30}" type="presParOf" srcId="{C0952AFE-0989-4E27-BD03-59093F9C0D24}" destId="{C02D86B3-7192-43F0-A172-9F649ED8FA9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9354F-2D40-401D-B593-A63676DB73EE}">
      <dsp:nvSpPr>
        <dsp:cNvPr id="0" name=""/>
        <dsp:cNvSpPr/>
      </dsp:nvSpPr>
      <dsp:spPr>
        <a:xfrm>
          <a:off x="3789514" y="863544"/>
          <a:ext cx="1803109" cy="249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932"/>
              </a:lnTo>
              <a:lnTo>
                <a:pt x="1803109" y="166932"/>
              </a:lnTo>
              <a:lnTo>
                <a:pt x="1803109" y="24985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A4D4F-3947-402E-9373-A31E048D2565}">
      <dsp:nvSpPr>
        <dsp:cNvPr id="0" name=""/>
        <dsp:cNvSpPr/>
      </dsp:nvSpPr>
      <dsp:spPr>
        <a:xfrm>
          <a:off x="6389691" y="3330342"/>
          <a:ext cx="1073700" cy="290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582"/>
              </a:lnTo>
              <a:lnTo>
                <a:pt x="1073700" y="207582"/>
              </a:lnTo>
              <a:lnTo>
                <a:pt x="1073700" y="29049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7E48AD-D2AB-4801-8A9C-09504722FD91}">
      <dsp:nvSpPr>
        <dsp:cNvPr id="0" name=""/>
        <dsp:cNvSpPr/>
      </dsp:nvSpPr>
      <dsp:spPr>
        <a:xfrm>
          <a:off x="5365425" y="3330342"/>
          <a:ext cx="1024266" cy="290499"/>
        </a:xfrm>
        <a:custGeom>
          <a:avLst/>
          <a:gdLst/>
          <a:ahLst/>
          <a:cxnLst/>
          <a:rect l="0" t="0" r="0" b="0"/>
          <a:pathLst>
            <a:path>
              <a:moveTo>
                <a:pt x="1024266" y="0"/>
              </a:moveTo>
              <a:lnTo>
                <a:pt x="1024266" y="207582"/>
              </a:lnTo>
              <a:lnTo>
                <a:pt x="0" y="207582"/>
              </a:lnTo>
              <a:lnTo>
                <a:pt x="0" y="29049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AF175-6549-42D6-9159-B4A72C6A7FE6}">
      <dsp:nvSpPr>
        <dsp:cNvPr id="0" name=""/>
        <dsp:cNvSpPr/>
      </dsp:nvSpPr>
      <dsp:spPr>
        <a:xfrm>
          <a:off x="4401186" y="2504778"/>
          <a:ext cx="1988504" cy="257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281"/>
              </a:lnTo>
              <a:lnTo>
                <a:pt x="1988504" y="174281"/>
              </a:lnTo>
              <a:lnTo>
                <a:pt x="1988504" y="25719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30200-705C-4D5C-8061-551662057C74}">
      <dsp:nvSpPr>
        <dsp:cNvPr id="0" name=""/>
        <dsp:cNvSpPr/>
      </dsp:nvSpPr>
      <dsp:spPr>
        <a:xfrm>
          <a:off x="2079114" y="3356418"/>
          <a:ext cx="941853" cy="255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599"/>
              </a:lnTo>
              <a:lnTo>
                <a:pt x="941853" y="172599"/>
              </a:lnTo>
              <a:lnTo>
                <a:pt x="941853" y="255517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B66C43-F04E-411E-8043-FF7FEB7B9200}">
      <dsp:nvSpPr>
        <dsp:cNvPr id="0" name=""/>
        <dsp:cNvSpPr/>
      </dsp:nvSpPr>
      <dsp:spPr>
        <a:xfrm>
          <a:off x="895124" y="3356418"/>
          <a:ext cx="1183989" cy="255517"/>
        </a:xfrm>
        <a:custGeom>
          <a:avLst/>
          <a:gdLst/>
          <a:ahLst/>
          <a:cxnLst/>
          <a:rect l="0" t="0" r="0" b="0"/>
          <a:pathLst>
            <a:path>
              <a:moveTo>
                <a:pt x="1183989" y="0"/>
              </a:moveTo>
              <a:lnTo>
                <a:pt x="1183989" y="172599"/>
              </a:lnTo>
              <a:lnTo>
                <a:pt x="0" y="172599"/>
              </a:lnTo>
              <a:lnTo>
                <a:pt x="0" y="255517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47847-6646-419F-BB04-622967C536B1}">
      <dsp:nvSpPr>
        <dsp:cNvPr id="0" name=""/>
        <dsp:cNvSpPr/>
      </dsp:nvSpPr>
      <dsp:spPr>
        <a:xfrm>
          <a:off x="2079114" y="2504778"/>
          <a:ext cx="2322072" cy="283276"/>
        </a:xfrm>
        <a:custGeom>
          <a:avLst/>
          <a:gdLst/>
          <a:ahLst/>
          <a:cxnLst/>
          <a:rect l="0" t="0" r="0" b="0"/>
          <a:pathLst>
            <a:path>
              <a:moveTo>
                <a:pt x="2322072" y="0"/>
              </a:moveTo>
              <a:lnTo>
                <a:pt x="2322072" y="200358"/>
              </a:lnTo>
              <a:lnTo>
                <a:pt x="0" y="200358"/>
              </a:lnTo>
              <a:lnTo>
                <a:pt x="0" y="28327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A40D3-02A4-4138-9B1D-8A652FC5506B}">
      <dsp:nvSpPr>
        <dsp:cNvPr id="0" name=""/>
        <dsp:cNvSpPr/>
      </dsp:nvSpPr>
      <dsp:spPr>
        <a:xfrm>
          <a:off x="2422622" y="1686557"/>
          <a:ext cx="1978564" cy="249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938"/>
              </a:lnTo>
              <a:lnTo>
                <a:pt x="1978564" y="166938"/>
              </a:lnTo>
              <a:lnTo>
                <a:pt x="1978564" y="24985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CF672-E1C0-4840-9ABD-B0B1BF82F303}">
      <dsp:nvSpPr>
        <dsp:cNvPr id="0" name=""/>
        <dsp:cNvSpPr/>
      </dsp:nvSpPr>
      <dsp:spPr>
        <a:xfrm>
          <a:off x="1192076" y="1686557"/>
          <a:ext cx="1230546" cy="254653"/>
        </a:xfrm>
        <a:custGeom>
          <a:avLst/>
          <a:gdLst/>
          <a:ahLst/>
          <a:cxnLst/>
          <a:rect l="0" t="0" r="0" b="0"/>
          <a:pathLst>
            <a:path>
              <a:moveTo>
                <a:pt x="1230546" y="0"/>
              </a:moveTo>
              <a:lnTo>
                <a:pt x="1230546" y="171735"/>
              </a:lnTo>
              <a:lnTo>
                <a:pt x="0" y="171735"/>
              </a:lnTo>
              <a:lnTo>
                <a:pt x="0" y="254653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6BA32-B249-4B1E-9F8E-DBED88AA7267}">
      <dsp:nvSpPr>
        <dsp:cNvPr id="0" name=""/>
        <dsp:cNvSpPr/>
      </dsp:nvSpPr>
      <dsp:spPr>
        <a:xfrm>
          <a:off x="2422622" y="863544"/>
          <a:ext cx="1366891" cy="254647"/>
        </a:xfrm>
        <a:custGeom>
          <a:avLst/>
          <a:gdLst/>
          <a:ahLst/>
          <a:cxnLst/>
          <a:rect l="0" t="0" r="0" b="0"/>
          <a:pathLst>
            <a:path>
              <a:moveTo>
                <a:pt x="1366891" y="0"/>
              </a:moveTo>
              <a:lnTo>
                <a:pt x="1366891" y="171729"/>
              </a:lnTo>
              <a:lnTo>
                <a:pt x="0" y="171729"/>
              </a:lnTo>
              <a:lnTo>
                <a:pt x="0" y="254647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8154F-DDB3-4A2B-80CB-37EC378B9E28}">
      <dsp:nvSpPr>
        <dsp:cNvPr id="0" name=""/>
        <dsp:cNvSpPr/>
      </dsp:nvSpPr>
      <dsp:spPr>
        <a:xfrm>
          <a:off x="2782215" y="295179"/>
          <a:ext cx="2014598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EB86A-CEAA-4223-A621-FC742BE6650C}">
      <dsp:nvSpPr>
        <dsp:cNvPr id="0" name=""/>
        <dsp:cNvSpPr/>
      </dsp:nvSpPr>
      <dsp:spPr>
        <a:xfrm>
          <a:off x="2881666" y="389658"/>
          <a:ext cx="2014598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Группы</a:t>
          </a:r>
          <a:endParaRPr lang="ru-RU" sz="2800" kern="1200" dirty="0"/>
        </a:p>
      </dsp:txBody>
      <dsp:txXfrm>
        <a:off x="2898313" y="406305"/>
        <a:ext cx="1981304" cy="535070"/>
      </dsp:txXfrm>
    </dsp:sp>
    <dsp:sp modelId="{F4456C17-A18C-452A-81B4-1D0BD039D5F2}">
      <dsp:nvSpPr>
        <dsp:cNvPr id="0" name=""/>
        <dsp:cNvSpPr/>
      </dsp:nvSpPr>
      <dsp:spPr>
        <a:xfrm>
          <a:off x="1452728" y="1118192"/>
          <a:ext cx="1939788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CEE47-874C-4163-9EC6-72D5CBEB3D78}">
      <dsp:nvSpPr>
        <dsp:cNvPr id="0" name=""/>
        <dsp:cNvSpPr/>
      </dsp:nvSpPr>
      <dsp:spPr>
        <a:xfrm>
          <a:off x="1552179" y="1212671"/>
          <a:ext cx="1939788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Реальные</a:t>
          </a:r>
          <a:endParaRPr lang="ru-RU" sz="2400" kern="1200" dirty="0"/>
        </a:p>
      </dsp:txBody>
      <dsp:txXfrm>
        <a:off x="1568826" y="1229318"/>
        <a:ext cx="1906494" cy="535070"/>
      </dsp:txXfrm>
    </dsp:sp>
    <dsp:sp modelId="{CB2CF1DD-EFF5-407C-B1FA-4D324C3011FD}">
      <dsp:nvSpPr>
        <dsp:cNvPr id="0" name=""/>
        <dsp:cNvSpPr/>
      </dsp:nvSpPr>
      <dsp:spPr>
        <a:xfrm>
          <a:off x="27984" y="1941210"/>
          <a:ext cx="2328183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5D2BC-91D4-4ECC-BBC6-49E41A4D0E12}">
      <dsp:nvSpPr>
        <dsp:cNvPr id="0" name=""/>
        <dsp:cNvSpPr/>
      </dsp:nvSpPr>
      <dsp:spPr>
        <a:xfrm>
          <a:off x="127435" y="2035689"/>
          <a:ext cx="2328183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Лабораторные</a:t>
          </a:r>
        </a:p>
      </dsp:txBody>
      <dsp:txXfrm>
        <a:off x="144082" y="2052336"/>
        <a:ext cx="2294889" cy="535070"/>
      </dsp:txXfrm>
    </dsp:sp>
    <dsp:sp modelId="{C63E53E0-2384-4A6A-90D7-88C4B75C69CF}">
      <dsp:nvSpPr>
        <dsp:cNvPr id="0" name=""/>
        <dsp:cNvSpPr/>
      </dsp:nvSpPr>
      <dsp:spPr>
        <a:xfrm>
          <a:off x="3263297" y="1936413"/>
          <a:ext cx="2275777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410F3-57F5-49CE-B2BA-531DBAB78C5C}">
      <dsp:nvSpPr>
        <dsp:cNvPr id="0" name=""/>
        <dsp:cNvSpPr/>
      </dsp:nvSpPr>
      <dsp:spPr>
        <a:xfrm>
          <a:off x="3362749" y="2030892"/>
          <a:ext cx="2275777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Естественные</a:t>
          </a:r>
        </a:p>
      </dsp:txBody>
      <dsp:txXfrm>
        <a:off x="3379396" y="2047539"/>
        <a:ext cx="2242483" cy="535070"/>
      </dsp:txXfrm>
    </dsp:sp>
    <dsp:sp modelId="{501F8117-DC4F-47AD-AB6F-1CED87794F27}">
      <dsp:nvSpPr>
        <dsp:cNvPr id="0" name=""/>
        <dsp:cNvSpPr/>
      </dsp:nvSpPr>
      <dsp:spPr>
        <a:xfrm>
          <a:off x="1027192" y="2788054"/>
          <a:ext cx="2103844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8196B-BCB4-4D4E-9C8D-CDFD048A19A5}">
      <dsp:nvSpPr>
        <dsp:cNvPr id="0" name=""/>
        <dsp:cNvSpPr/>
      </dsp:nvSpPr>
      <dsp:spPr>
        <a:xfrm>
          <a:off x="1126643" y="2882532"/>
          <a:ext cx="2103844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Большие</a:t>
          </a:r>
        </a:p>
      </dsp:txBody>
      <dsp:txXfrm>
        <a:off x="1143290" y="2899179"/>
        <a:ext cx="2070550" cy="535070"/>
      </dsp:txXfrm>
    </dsp:sp>
    <dsp:sp modelId="{A28871C3-14D3-4E5D-8844-6649EAF29E34}">
      <dsp:nvSpPr>
        <dsp:cNvPr id="0" name=""/>
        <dsp:cNvSpPr/>
      </dsp:nvSpPr>
      <dsp:spPr>
        <a:xfrm>
          <a:off x="773" y="3611936"/>
          <a:ext cx="1788702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7A802-9D54-46ED-AD08-F84CE66300D4}">
      <dsp:nvSpPr>
        <dsp:cNvPr id="0" name=""/>
        <dsp:cNvSpPr/>
      </dsp:nvSpPr>
      <dsp:spPr>
        <a:xfrm>
          <a:off x="100224" y="3706414"/>
          <a:ext cx="1788702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Организованные</a:t>
          </a:r>
        </a:p>
      </dsp:txBody>
      <dsp:txXfrm>
        <a:off x="116871" y="3723061"/>
        <a:ext cx="1755408" cy="535070"/>
      </dsp:txXfrm>
    </dsp:sp>
    <dsp:sp modelId="{223E017B-3A12-4DA2-BF97-68EDF379B2A6}">
      <dsp:nvSpPr>
        <dsp:cNvPr id="0" name=""/>
        <dsp:cNvSpPr/>
      </dsp:nvSpPr>
      <dsp:spPr>
        <a:xfrm>
          <a:off x="1988378" y="3611936"/>
          <a:ext cx="2065178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F95A6-FFF5-4481-B89D-B475399C6D0D}">
      <dsp:nvSpPr>
        <dsp:cNvPr id="0" name=""/>
        <dsp:cNvSpPr/>
      </dsp:nvSpPr>
      <dsp:spPr>
        <a:xfrm>
          <a:off x="2087829" y="3706414"/>
          <a:ext cx="2065178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Неорганизованные</a:t>
          </a:r>
        </a:p>
      </dsp:txBody>
      <dsp:txXfrm>
        <a:off x="2104476" y="3723061"/>
        <a:ext cx="2031884" cy="535070"/>
      </dsp:txXfrm>
    </dsp:sp>
    <dsp:sp modelId="{81EB9294-D0DC-49CE-AD31-B5AD2AB633B8}">
      <dsp:nvSpPr>
        <dsp:cNvPr id="0" name=""/>
        <dsp:cNvSpPr/>
      </dsp:nvSpPr>
      <dsp:spPr>
        <a:xfrm>
          <a:off x="5318887" y="2761977"/>
          <a:ext cx="2141607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A54265-311C-41A6-9420-5BACBA66B97B}">
      <dsp:nvSpPr>
        <dsp:cNvPr id="0" name=""/>
        <dsp:cNvSpPr/>
      </dsp:nvSpPr>
      <dsp:spPr>
        <a:xfrm>
          <a:off x="5418339" y="2856456"/>
          <a:ext cx="2141607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Малые</a:t>
          </a:r>
        </a:p>
      </dsp:txBody>
      <dsp:txXfrm>
        <a:off x="5434986" y="2873103"/>
        <a:ext cx="2108313" cy="535070"/>
      </dsp:txXfrm>
    </dsp:sp>
    <dsp:sp modelId="{ACE2215D-5436-42AD-B96E-5BD93839DA3B}">
      <dsp:nvSpPr>
        <dsp:cNvPr id="0" name=""/>
        <dsp:cNvSpPr/>
      </dsp:nvSpPr>
      <dsp:spPr>
        <a:xfrm>
          <a:off x="4316877" y="3620842"/>
          <a:ext cx="2097096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D3FF2B-DF38-4F88-88F1-AD2C5C9892F7}">
      <dsp:nvSpPr>
        <dsp:cNvPr id="0" name=""/>
        <dsp:cNvSpPr/>
      </dsp:nvSpPr>
      <dsp:spPr>
        <a:xfrm>
          <a:off x="4416328" y="3715321"/>
          <a:ext cx="2097096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Становящиеся</a:t>
          </a:r>
        </a:p>
      </dsp:txBody>
      <dsp:txXfrm>
        <a:off x="4432975" y="3731968"/>
        <a:ext cx="2063802" cy="535070"/>
      </dsp:txXfrm>
    </dsp:sp>
    <dsp:sp modelId="{7913D11D-5FC4-42CB-A767-2BCA8E0EE3BD}">
      <dsp:nvSpPr>
        <dsp:cNvPr id="0" name=""/>
        <dsp:cNvSpPr/>
      </dsp:nvSpPr>
      <dsp:spPr>
        <a:xfrm>
          <a:off x="6535614" y="3620842"/>
          <a:ext cx="1855554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3FEC1-CB44-4DAB-8615-4BE880D3FB43}">
      <dsp:nvSpPr>
        <dsp:cNvPr id="0" name=""/>
        <dsp:cNvSpPr/>
      </dsp:nvSpPr>
      <dsp:spPr>
        <a:xfrm>
          <a:off x="6635065" y="3715321"/>
          <a:ext cx="1855554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Коллективы</a:t>
          </a:r>
        </a:p>
      </dsp:txBody>
      <dsp:txXfrm>
        <a:off x="6651712" y="3731968"/>
        <a:ext cx="1822260" cy="535070"/>
      </dsp:txXfrm>
    </dsp:sp>
    <dsp:sp modelId="{426D54E9-56D5-4277-8E03-59B14C20B1E8}">
      <dsp:nvSpPr>
        <dsp:cNvPr id="0" name=""/>
        <dsp:cNvSpPr/>
      </dsp:nvSpPr>
      <dsp:spPr>
        <a:xfrm>
          <a:off x="4566223" y="1113395"/>
          <a:ext cx="2052799" cy="56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9D2C4-CA06-4CF1-B244-7B56588C2FBB}">
      <dsp:nvSpPr>
        <dsp:cNvPr id="0" name=""/>
        <dsp:cNvSpPr/>
      </dsp:nvSpPr>
      <dsp:spPr>
        <a:xfrm>
          <a:off x="4665675" y="1207874"/>
          <a:ext cx="2052799" cy="568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Условные</a:t>
          </a:r>
        </a:p>
      </dsp:txBody>
      <dsp:txXfrm>
        <a:off x="4682322" y="1224521"/>
        <a:ext cx="2019505" cy="535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F27C9D-9154-47AF-BDBA-D991FDA22F17}">
      <dsp:nvSpPr>
        <dsp:cNvPr id="0" name=""/>
        <dsp:cNvSpPr/>
      </dsp:nvSpPr>
      <dsp:spPr>
        <a:xfrm>
          <a:off x="237932" y="1901821"/>
          <a:ext cx="2053828" cy="102691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Малая группа</a:t>
          </a:r>
          <a:endParaRPr lang="ru-RU" sz="2200" kern="1200" dirty="0"/>
        </a:p>
      </dsp:txBody>
      <dsp:txXfrm>
        <a:off x="268009" y="1931898"/>
        <a:ext cx="1993674" cy="966760"/>
      </dsp:txXfrm>
    </dsp:sp>
    <dsp:sp modelId="{409342F4-F5FC-4082-87C7-AEA24743C0FD}">
      <dsp:nvSpPr>
        <dsp:cNvPr id="0" name=""/>
        <dsp:cNvSpPr/>
      </dsp:nvSpPr>
      <dsp:spPr>
        <a:xfrm rot="18117561">
          <a:off x="1892281" y="1674986"/>
          <a:ext cx="169744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697446" y="20214"/>
              </a:lnTo>
            </a:path>
          </a:pathLst>
        </a:custGeom>
        <a:noFill/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698568" y="1652764"/>
        <a:ext cx="84872" cy="84872"/>
      </dsp:txXfrm>
    </dsp:sp>
    <dsp:sp modelId="{B285E52B-2846-46E2-831C-0C97236507B4}">
      <dsp:nvSpPr>
        <dsp:cNvPr id="0" name=""/>
        <dsp:cNvSpPr/>
      </dsp:nvSpPr>
      <dsp:spPr>
        <a:xfrm>
          <a:off x="3190248" y="461666"/>
          <a:ext cx="2053828" cy="10269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Референтные</a:t>
          </a:r>
          <a:endParaRPr lang="ru-RU" sz="2200" kern="1200" dirty="0"/>
        </a:p>
      </dsp:txBody>
      <dsp:txXfrm>
        <a:off x="3220325" y="491743"/>
        <a:ext cx="1993674" cy="966760"/>
      </dsp:txXfrm>
    </dsp:sp>
    <dsp:sp modelId="{F66C286F-C2EA-4CA5-8DFB-CDB749BAE021}">
      <dsp:nvSpPr>
        <dsp:cNvPr id="0" name=""/>
        <dsp:cNvSpPr/>
      </dsp:nvSpPr>
      <dsp:spPr>
        <a:xfrm rot="19903931">
          <a:off x="5186090" y="724633"/>
          <a:ext cx="97245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72459" y="20214"/>
              </a:lnTo>
            </a:path>
          </a:pathLst>
        </a:custGeom>
        <a:noFill/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48009" y="720536"/>
        <a:ext cx="48622" cy="48622"/>
      </dsp:txXfrm>
    </dsp:sp>
    <dsp:sp modelId="{55F7C3C8-6EF3-4006-8369-C4FAB4FB2273}">
      <dsp:nvSpPr>
        <dsp:cNvPr id="0" name=""/>
        <dsp:cNvSpPr/>
      </dsp:nvSpPr>
      <dsp:spPr>
        <a:xfrm>
          <a:off x="6100564" y="1116"/>
          <a:ext cx="2053828" cy="1026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реальные</a:t>
          </a:r>
          <a:endParaRPr lang="ru-RU" sz="2200" kern="1200" dirty="0"/>
        </a:p>
      </dsp:txBody>
      <dsp:txXfrm>
        <a:off x="6130641" y="31193"/>
        <a:ext cx="1993674" cy="966760"/>
      </dsp:txXfrm>
    </dsp:sp>
    <dsp:sp modelId="{F9B517BE-3A9B-4061-A64B-22C1740718D1}">
      <dsp:nvSpPr>
        <dsp:cNvPr id="0" name=""/>
        <dsp:cNvSpPr/>
      </dsp:nvSpPr>
      <dsp:spPr>
        <a:xfrm rot="2322562">
          <a:off x="5117606" y="1314950"/>
          <a:ext cx="115144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51449" y="20214"/>
              </a:lnTo>
            </a:path>
          </a:pathLst>
        </a:custGeom>
        <a:noFill/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64545" y="1306378"/>
        <a:ext cx="57572" cy="57572"/>
      </dsp:txXfrm>
    </dsp:sp>
    <dsp:sp modelId="{607E2413-B2B2-4ACC-B993-117EAA8CFA2C}">
      <dsp:nvSpPr>
        <dsp:cNvPr id="0" name=""/>
        <dsp:cNvSpPr/>
      </dsp:nvSpPr>
      <dsp:spPr>
        <a:xfrm>
          <a:off x="6142585" y="1181749"/>
          <a:ext cx="2053828" cy="1026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воображаемые</a:t>
          </a:r>
          <a:endParaRPr lang="ru-RU" sz="2200" kern="1200" dirty="0"/>
        </a:p>
      </dsp:txBody>
      <dsp:txXfrm>
        <a:off x="6172662" y="1211826"/>
        <a:ext cx="1993674" cy="966760"/>
      </dsp:txXfrm>
    </dsp:sp>
    <dsp:sp modelId="{D6924C47-9962-4AD9-A0E2-7C1099310E1C}">
      <dsp:nvSpPr>
        <dsp:cNvPr id="0" name=""/>
        <dsp:cNvSpPr/>
      </dsp:nvSpPr>
      <dsp:spPr>
        <a:xfrm rot="3945014">
          <a:off x="4629642" y="1905584"/>
          <a:ext cx="208535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085356" y="20214"/>
              </a:lnTo>
            </a:path>
          </a:pathLst>
        </a:custGeom>
        <a:noFill/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5620186" y="1873665"/>
        <a:ext cx="104267" cy="104267"/>
      </dsp:txXfrm>
    </dsp:sp>
    <dsp:sp modelId="{02F81907-0513-46F3-9262-6057626B7A40}">
      <dsp:nvSpPr>
        <dsp:cNvPr id="0" name=""/>
        <dsp:cNvSpPr/>
      </dsp:nvSpPr>
      <dsp:spPr>
        <a:xfrm>
          <a:off x="6100564" y="2363018"/>
          <a:ext cx="2053828" cy="1026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позитивные</a:t>
          </a:r>
          <a:endParaRPr lang="ru-RU" sz="2200" kern="1200" dirty="0"/>
        </a:p>
      </dsp:txBody>
      <dsp:txXfrm>
        <a:off x="6130641" y="2393095"/>
        <a:ext cx="1993674" cy="966760"/>
      </dsp:txXfrm>
    </dsp:sp>
    <dsp:sp modelId="{3C816203-B59D-4CCE-914E-9B891F1725BF}">
      <dsp:nvSpPr>
        <dsp:cNvPr id="0" name=""/>
        <dsp:cNvSpPr/>
      </dsp:nvSpPr>
      <dsp:spPr>
        <a:xfrm rot="4468251">
          <a:off x="4072776" y="2496060"/>
          <a:ext cx="3199087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199087" y="20214"/>
              </a:lnTo>
            </a:path>
          </a:pathLst>
        </a:custGeom>
        <a:noFill/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592343" y="2436298"/>
        <a:ext cx="159954" cy="159954"/>
      </dsp:txXfrm>
    </dsp:sp>
    <dsp:sp modelId="{CC7BBF9F-B87A-4779-8C60-22CABD61576F}">
      <dsp:nvSpPr>
        <dsp:cNvPr id="0" name=""/>
        <dsp:cNvSpPr/>
      </dsp:nvSpPr>
      <dsp:spPr>
        <a:xfrm>
          <a:off x="6100564" y="3543969"/>
          <a:ext cx="2053828" cy="1026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негативные</a:t>
          </a:r>
          <a:endParaRPr lang="ru-RU" sz="2200" kern="1200" dirty="0"/>
        </a:p>
      </dsp:txBody>
      <dsp:txXfrm>
        <a:off x="6130641" y="3574046"/>
        <a:ext cx="1993674" cy="966760"/>
      </dsp:txXfrm>
    </dsp:sp>
    <dsp:sp modelId="{29EDCEB5-C969-4F58-B20A-BD4E9E3D6F2B}">
      <dsp:nvSpPr>
        <dsp:cNvPr id="0" name=""/>
        <dsp:cNvSpPr/>
      </dsp:nvSpPr>
      <dsp:spPr>
        <a:xfrm rot="3746912">
          <a:off x="1811595" y="3187152"/>
          <a:ext cx="178681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86811" y="20214"/>
              </a:lnTo>
            </a:path>
          </a:pathLst>
        </a:custGeom>
        <a:noFill/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660330" y="3162697"/>
        <a:ext cx="89340" cy="89340"/>
      </dsp:txXfrm>
    </dsp:sp>
    <dsp:sp modelId="{EEFCBBBE-2C05-4C18-942B-D8D6256A02C9}">
      <dsp:nvSpPr>
        <dsp:cNvPr id="0" name=""/>
        <dsp:cNvSpPr/>
      </dsp:nvSpPr>
      <dsp:spPr>
        <a:xfrm>
          <a:off x="3118241" y="3486000"/>
          <a:ext cx="2053828" cy="10269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Группы членства</a:t>
          </a:r>
          <a:endParaRPr lang="ru-RU" sz="2200" kern="1200" dirty="0"/>
        </a:p>
      </dsp:txBody>
      <dsp:txXfrm>
        <a:off x="3148318" y="3516077"/>
        <a:ext cx="1993674" cy="966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EB70695-5164-432E-B8C1-522B3E2431A2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E7454F-40D1-45AB-9961-21BB8FAD3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Социально-психологические характеристики малой группы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малых групп по психологическим характеристикам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</a:t>
            </a:r>
            <a:r>
              <a:rPr lang="ru-RU" dirty="0" err="1" smtClean="0"/>
              <a:t>референтной</a:t>
            </a:r>
            <a:r>
              <a:rPr lang="ru-RU" dirty="0" smtClean="0"/>
              <a:t>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Функция  социального сравнения (группа как источник положительных и негативных образцов)</a:t>
            </a:r>
          </a:p>
          <a:p>
            <a:r>
              <a:rPr lang="ru-RU" dirty="0" smtClean="0"/>
              <a:t>Нормативная функция (группа как источник норм и правил, к которым человек стремится приобщиться)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развития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i="1" dirty="0"/>
              <a:t>Неорганизованные</a:t>
            </a:r>
            <a:r>
              <a:rPr lang="ru-RU" dirty="0"/>
              <a:t> (номинальные группы, конгломераты) или случайно организованные группы (зрители в кино, случайные члены экскурсионных групп и т.п.) характеризуются добровольным временным объединением людей на основе сходства интересов или общности пространства.</a:t>
            </a:r>
          </a:p>
          <a:p>
            <a:pPr algn="just"/>
            <a:r>
              <a:rPr lang="ru-RU" i="1" dirty="0"/>
              <a:t>Ассоциация </a:t>
            </a:r>
            <a:r>
              <a:rPr lang="ru-RU" dirty="0"/>
              <a:t>— группа, в которой взаимоотношения опосредуются только личностно значимыми целями (группа друзей, приятелей).</a:t>
            </a:r>
          </a:p>
          <a:p>
            <a:pPr algn="just"/>
            <a:r>
              <a:rPr lang="ru-RU" i="1" dirty="0"/>
              <a:t>Кооперация </a:t>
            </a:r>
            <a:r>
              <a:rPr lang="ru-RU" dirty="0"/>
              <a:t>— группа, отличающаяся реально действующей организационной структурой, межличностные отношения носят деловой характер, подчиненный достижению требуемого результата в выполнении конкретной задачи в определенном виде деятельности.</a:t>
            </a:r>
          </a:p>
          <a:p>
            <a:pPr algn="just"/>
            <a:r>
              <a:rPr lang="ru-RU" i="1" dirty="0"/>
              <a:t>Корпорация </a:t>
            </a:r>
            <a:r>
              <a:rPr lang="ru-RU" dirty="0"/>
              <a:t>— это группа, объединенная только внутренними целями, не выходящими за ее рамки, стремящаяся осуществить свои корпоративные цели любой ценой, в том числе и за счет других групп. Иногда корпоративный дух может иметь место в трудовых или учебных группах, когда группа приобретает черты группового эгоизма.</a:t>
            </a:r>
          </a:p>
          <a:p>
            <a:pPr algn="just"/>
            <a:r>
              <a:rPr lang="ru-RU" i="1" dirty="0"/>
              <a:t>Коллектив </a:t>
            </a:r>
            <a:r>
              <a:rPr lang="ru-RU" dirty="0"/>
              <a:t>— устойчивая во времени организационная группа взаимодействующих людей со специфическими органами управления, объединенных целями совместной общественно-полезной деятельности и сложной динамикой формальных (деловых) и неформальных взаимоотношений между членами группы.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групп с точки зрения распространения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i="1" dirty="0"/>
              <a:t>пирамидальная </a:t>
            </a:r>
            <a:r>
              <a:rPr lang="ru-RU" dirty="0"/>
              <a:t>— усиливает порядок, дисциплину, контроль;</a:t>
            </a:r>
          </a:p>
          <a:p>
            <a:pPr lvl="0"/>
            <a:r>
              <a:rPr lang="ru-RU" i="1" dirty="0"/>
              <a:t>случайная </a:t>
            </a:r>
            <a:r>
              <a:rPr lang="ru-RU" dirty="0"/>
              <a:t>— ее успех зависит от способностей, по </a:t>
            </a:r>
            <a:r>
              <a:rPr lang="ru-RU" dirty="0" err="1"/>
              <a:t>тенциала</a:t>
            </a:r>
            <a:r>
              <a:rPr lang="ru-RU" dirty="0"/>
              <a:t> каждого из членов группы;</a:t>
            </a:r>
          </a:p>
          <a:p>
            <a:pPr lvl="0"/>
            <a:r>
              <a:rPr lang="ru-RU" i="1" dirty="0"/>
              <a:t>открытая </a:t>
            </a:r>
            <a:r>
              <a:rPr lang="ru-RU" dirty="0"/>
              <a:t>— ее успех зависит от умения достигать согласия, вести переговоры, и ее руководитель должен обладать высокими коммуникативными качествами, уметь слушать, понять, согласовать;</a:t>
            </a:r>
          </a:p>
          <a:p>
            <a:pPr lvl="0"/>
            <a:r>
              <a:rPr lang="ru-RU" i="1" dirty="0"/>
              <a:t>синхронная </a:t>
            </a:r>
            <a:r>
              <a:rPr lang="ru-RU" dirty="0"/>
              <a:t>— ее успех зависит от таланта, </a:t>
            </a:r>
            <a:r>
              <a:rPr lang="ru-RU" dirty="0" smtClean="0"/>
              <a:t>авторитета </a:t>
            </a:r>
            <a:r>
              <a:rPr lang="ru-RU" dirty="0"/>
              <a:t>«пророка», который убедил, повел за собой людей, и люди беспредельно верят и подчиняются ему.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Коммуникативная структура малой группы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060848"/>
            <a:ext cx="4968551" cy="397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Ролевая структура малой группы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437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Решение задач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Оказание поддержки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Инициатор 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Предлагает новые идеи и подходы к проблемам и целям группы. Предлагает способы преодоления трудностей и решения задач.</a:t>
                      </a: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i="1">
                          <a:latin typeface="Calibri"/>
                          <a:ea typeface="Calibri"/>
                          <a:cs typeface="Times New Roman"/>
                        </a:rPr>
                        <a:t>Вдохновитель 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Поддерживает начинания других, высказывает понимание чужих идей и мнений.</a:t>
                      </a: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Разработчик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Детально прорабатывает идеи и предложения, выдвинутые другими членами группы.</a:t>
                      </a: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Calibri"/>
                          <a:ea typeface="Calibri"/>
                          <a:cs typeface="Times New Roman"/>
                        </a:rPr>
                        <a:t>Гармонизатор 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Служит посредником в ситуациях, когда между членами группы возникают разногласия и, таким образом, сохраняет в группе гармонию.</a:t>
                      </a: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Координатор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Комбинирует идеи и предложения и пытается координировать деятельность других членов группы.</a:t>
                      </a: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Примиритель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Поступается в чем-то своим мнением, чтобы привести в соответствие мнения других, и, таким образом, поддерживает в группе гармонию.</a:t>
                      </a: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Контролер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Направляет группу к. ее целям, подводит итог то го, что в ней уже произошло, выявляет отклонения от намеченного курса.</a:t>
                      </a: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Calibri"/>
                          <a:ea typeface="Calibri"/>
                          <a:cs typeface="Times New Roman"/>
                        </a:rPr>
                        <a:t>Диспетчер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Создает возможности для общения, побуждая к нему других членов группы и помогая им, и регулирует процессы общения.</a:t>
                      </a: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Оценщик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Критически оценивает работу группы и предложения других, сравнивая их с существующими стандартами выполнения поставленной задачи.</a:t>
                      </a: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Calibri"/>
                          <a:ea typeface="Calibri"/>
                          <a:cs typeface="Times New Roman"/>
                        </a:rPr>
                        <a:t>Нормировщик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Формулирует или применяет стандарты для оценки происходящих в группе процессов.</a:t>
                      </a: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Погонщик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Стимулирует группу и подталкивает ее членов к действиям, к новым решениям и к тому, чтобы сделать уже больше сделанного. </a:t>
                      </a: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Ведомый 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Пассивно следует за группой. Выступает в роли зрителя и слушателя в групповых дискуссиях и при принятия решений. </a:t>
                      </a:r>
                    </a:p>
                  </a:txBody>
                  <a:tcPr marL="70869" marR="70869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Ролевая структура организации (по Столяренко)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/>
              <a:t>координатор</a:t>
            </a:r>
            <a:r>
              <a:rPr lang="ru-RU" dirty="0"/>
              <a:t>, пользующийся уважением и умеющий работать с людьми; </a:t>
            </a:r>
          </a:p>
          <a:p>
            <a:pPr lvl="0"/>
            <a:r>
              <a:rPr lang="ru-RU" b="1" dirty="0"/>
              <a:t>генератор идей</a:t>
            </a:r>
            <a:r>
              <a:rPr lang="ru-RU" dirty="0"/>
              <a:t>, стремящийся докопаться до истины. Воплотить же свои идеи на практике он чаще всего не в состоянии; </a:t>
            </a:r>
          </a:p>
          <a:p>
            <a:pPr lvl="0"/>
            <a:r>
              <a:rPr lang="ru-RU" b="1" dirty="0"/>
              <a:t>энтузиаст</a:t>
            </a:r>
            <a:r>
              <a:rPr lang="ru-RU" dirty="0"/>
              <a:t>, берущийся сам за новое дело и воодушевляющий других; </a:t>
            </a:r>
          </a:p>
          <a:p>
            <a:pPr lvl="0"/>
            <a:r>
              <a:rPr lang="ru-RU" b="1" dirty="0"/>
              <a:t>контролер-аналитик</a:t>
            </a:r>
            <a:r>
              <a:rPr lang="ru-RU" dirty="0"/>
              <a:t>, способный трезво оценить выдвинутую идею. Он исполнителен, но чаще сторонится людей; </a:t>
            </a:r>
          </a:p>
          <a:p>
            <a:pPr lvl="0"/>
            <a:r>
              <a:rPr lang="ru-RU" b="1" dirty="0"/>
              <a:t>искатель выгоды</a:t>
            </a:r>
            <a:r>
              <a:rPr lang="ru-RU" dirty="0"/>
              <a:t>, интересующийся внешней стороной дела. Исполнителен и может быть хорошим посредником между людьми, поскольку обычно он самый популярный член коллектива;</a:t>
            </a:r>
          </a:p>
          <a:p>
            <a:pPr lvl="0"/>
            <a:r>
              <a:rPr lang="ru-RU" b="1" dirty="0"/>
              <a:t>исполнитель</a:t>
            </a:r>
            <a:r>
              <a:rPr lang="ru-RU" dirty="0"/>
              <a:t>, умеющий воплотить идею в жизнь, способен к кропотливой работе, но часто «тонет» в мелочах;</a:t>
            </a:r>
          </a:p>
          <a:p>
            <a:pPr lvl="0"/>
            <a:r>
              <a:rPr lang="ru-RU" b="1" dirty="0"/>
              <a:t>работяга</a:t>
            </a:r>
            <a:r>
              <a:rPr lang="ru-RU" dirty="0"/>
              <a:t>, не стремящийся занять ничье место; </a:t>
            </a:r>
          </a:p>
          <a:p>
            <a:pPr lvl="0"/>
            <a:r>
              <a:rPr lang="ru-RU" b="1" dirty="0"/>
              <a:t>шлифовщик </a:t>
            </a:r>
            <a:r>
              <a:rPr lang="ru-RU" dirty="0"/>
              <a:t>— он необходим, чтобы не перешли последней черты.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Динамические процессы в группах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Групповое давление</a:t>
            </a:r>
          </a:p>
          <a:p>
            <a:r>
              <a:rPr lang="ru-RU" dirty="0" smtClean="0"/>
              <a:t>Групповая </a:t>
            </a:r>
            <a:r>
              <a:rPr lang="ru-RU" dirty="0" err="1" smtClean="0"/>
              <a:t>фасилитация</a:t>
            </a:r>
            <a:endParaRPr lang="ru-RU" dirty="0" smtClean="0"/>
          </a:p>
          <a:p>
            <a:r>
              <a:rPr lang="ru-RU" dirty="0" smtClean="0"/>
              <a:t>Групповая </a:t>
            </a:r>
            <a:r>
              <a:rPr lang="ru-RU" dirty="0" err="1" smtClean="0"/>
              <a:t>ингибиция</a:t>
            </a:r>
            <a:endParaRPr lang="ru-RU" dirty="0" smtClean="0"/>
          </a:p>
          <a:p>
            <a:r>
              <a:rPr lang="ru-RU" dirty="0" smtClean="0"/>
              <a:t>Групповая нормализация</a:t>
            </a:r>
          </a:p>
          <a:p>
            <a:r>
              <a:rPr lang="ru-RU" dirty="0" smtClean="0"/>
              <a:t>Групповая поляризация</a:t>
            </a:r>
          </a:p>
          <a:p>
            <a:r>
              <a:rPr lang="ru-RU" dirty="0" err="1" smtClean="0"/>
              <a:t>Группомыслие</a:t>
            </a:r>
            <a:endParaRPr lang="ru-RU" dirty="0" smtClean="0"/>
          </a:p>
          <a:p>
            <a:r>
              <a:rPr lang="ru-RU" dirty="0" smtClean="0"/>
              <a:t>Подчинение авторитету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Стадии развития группы (по А.В.Петровскому)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Знакомство</a:t>
            </a:r>
          </a:p>
          <a:p>
            <a:r>
              <a:rPr lang="ru-RU" dirty="0" smtClean="0"/>
              <a:t>Формирование системы межличностных отношений и выработка групповых правил</a:t>
            </a:r>
          </a:p>
          <a:p>
            <a:r>
              <a:rPr lang="ru-RU" dirty="0" smtClean="0"/>
              <a:t>Формирование и распределение социальных ролей и возникновение конфликта</a:t>
            </a:r>
          </a:p>
          <a:p>
            <a:r>
              <a:rPr lang="ru-RU" dirty="0" smtClean="0"/>
              <a:t>Поиск согласия И формирование чувства «Мы»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Модель развития малой </a:t>
            </a:r>
            <a:r>
              <a:rPr lang="ru-RU" dirty="0" smtClean="0"/>
              <a:t>группы (</a:t>
            </a:r>
            <a:r>
              <a:rPr lang="ru-RU" dirty="0" err="1" smtClean="0"/>
              <a:t>Б.Такмена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/>
              <a:t>В сфере деловой активности</a:t>
            </a:r>
            <a:r>
              <a:rPr lang="ru-RU" dirty="0"/>
              <a:t> Б. </a:t>
            </a:r>
            <a:r>
              <a:rPr lang="ru-RU" dirty="0" err="1"/>
              <a:t>Такмен</a:t>
            </a:r>
            <a:r>
              <a:rPr lang="ru-RU" dirty="0"/>
              <a:t> выделяет следующие стадии: </a:t>
            </a:r>
          </a:p>
          <a:p>
            <a:pPr lvl="0"/>
            <a:r>
              <a:rPr lang="ru-RU" dirty="0"/>
              <a:t>ориентировка в задаче и поиск оптимального способа ее решения, </a:t>
            </a:r>
          </a:p>
          <a:p>
            <a:pPr lvl="0"/>
            <a:r>
              <a:rPr lang="ru-RU" dirty="0"/>
              <a:t>эмоциональные реакции на требования задачи, противодействие членов группы требованиям, предъявляемым к ним в связи с решением задачи и противоречащим их собственным намерениям, </a:t>
            </a:r>
          </a:p>
          <a:p>
            <a:pPr lvl="0"/>
            <a:r>
              <a:rPr lang="ru-RU" dirty="0"/>
              <a:t>открытый обмен информацией с целью достижения более глубокого понимания намерений друг друга и поиска альтернатив, </a:t>
            </a:r>
          </a:p>
          <a:p>
            <a:pPr lvl="0"/>
            <a:r>
              <a:rPr lang="ru-RU" dirty="0"/>
              <a:t>принятие решения и активные совместные действия по его реализации.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Группа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объединение людей, имеющих общий значимый социальный признак, основанный на их участии в некоторой деятельности, связанное системой отношений, которые регулируются формальными или неформальными социальными институтами.</a:t>
            </a:r>
          </a:p>
          <a:p>
            <a:r>
              <a:rPr lang="ru-RU" dirty="0"/>
              <a:t>совокупность людей, которые определенным образом взаимодействуют друг с другом, осознают свою принадлежность к данной группе и воспринимаются ее членами с точки зрения других людей</a:t>
            </a:r>
            <a:r>
              <a:rPr lang="ru-RU" dirty="0" smtClean="0"/>
              <a:t>. (Мертон)</a:t>
            </a:r>
          </a:p>
          <a:p>
            <a:r>
              <a:rPr lang="ru-RU" dirty="0"/>
              <a:t>«Совокупность индивидов, находящихся в психическом взаимодействии, составляет социальную группу, и это взаимодействие сводится к обмену различными представлениями, чувствами, хотениями, психическими переживаниями</a:t>
            </a:r>
            <a:r>
              <a:rPr lang="ru-RU" dirty="0" smtClean="0"/>
              <a:t>» (П. Сорокин)</a:t>
            </a:r>
          </a:p>
          <a:p>
            <a:r>
              <a:rPr lang="ru-RU" b="1" dirty="0" smtClean="0"/>
              <a:t>Малая </a:t>
            </a:r>
            <a:r>
              <a:rPr lang="ru-RU" b="1" dirty="0"/>
              <a:t>группа — это небольшое по размеру объединение людей, связанных непосредственным </a:t>
            </a:r>
            <a:r>
              <a:rPr lang="ru-RU" b="1" dirty="0" smtClean="0"/>
              <a:t>взаимодействием (В.П. Позняков)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Модель развития малой </a:t>
            </a:r>
            <a:r>
              <a:rPr lang="ru-RU" dirty="0" smtClean="0"/>
              <a:t>группы (</a:t>
            </a:r>
            <a:r>
              <a:rPr lang="ru-RU" dirty="0" err="1" smtClean="0"/>
              <a:t>Б.Такмена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/>
              <a:t>В сфере межличностной активности</a:t>
            </a:r>
            <a:r>
              <a:rPr lang="ru-RU" dirty="0"/>
              <a:t> </a:t>
            </a:r>
            <a:r>
              <a:rPr lang="ru-RU" dirty="0" err="1"/>
              <a:t>Б.Такмен</a:t>
            </a:r>
            <a:r>
              <a:rPr lang="ru-RU" dirty="0"/>
              <a:t> выделяет стадии: </a:t>
            </a:r>
          </a:p>
          <a:p>
            <a:pPr lvl="0"/>
            <a:r>
              <a:rPr lang="ru-RU" dirty="0"/>
              <a:t>«проверка и зависимость», ориентировка членов группы в характере действий друг друга и поиск взаимоприемлемого поведения, </a:t>
            </a:r>
          </a:p>
          <a:p>
            <a:pPr lvl="0"/>
            <a:r>
              <a:rPr lang="ru-RU" dirty="0"/>
              <a:t>«внутренний конфликт», связанный с нарушением взаимодействия и отсутствием единства в группе, </a:t>
            </a:r>
          </a:p>
          <a:p>
            <a:pPr lvl="0"/>
            <a:r>
              <a:rPr lang="ru-RU" dirty="0"/>
              <a:t>«развитие групповой сплоченности», преодоление разногласий и разрешение конфликтов, </a:t>
            </a:r>
          </a:p>
          <a:p>
            <a:r>
              <a:rPr lang="ru-RU" dirty="0"/>
              <a:t>«функционально-ролевая согласованность», связанная с образованием ролевой структуры группы, соответствующей содержанию групповой задачи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Стадии развития коллектива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Притирка</a:t>
            </a:r>
          </a:p>
          <a:p>
            <a:r>
              <a:rPr lang="ru-RU" dirty="0" smtClean="0"/>
              <a:t>Конфликтная</a:t>
            </a:r>
          </a:p>
          <a:p>
            <a:r>
              <a:rPr lang="ru-RU" dirty="0" smtClean="0"/>
              <a:t>Стадия Экспериментирования</a:t>
            </a:r>
          </a:p>
          <a:p>
            <a:r>
              <a:rPr lang="ru-RU" dirty="0" smtClean="0"/>
              <a:t>Опыт успешного решения проблем</a:t>
            </a:r>
          </a:p>
          <a:p>
            <a:r>
              <a:rPr lang="ru-RU" dirty="0" smtClean="0"/>
              <a:t>Формирование прочных связей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Ценностно</a:t>
            </a:r>
            <a:r>
              <a:rPr lang="ru-RU" dirty="0"/>
              <a:t>-</a:t>
            </a:r>
            <a:r>
              <a:rPr lang="ru-RU" dirty="0" smtClean="0"/>
              <a:t>ориентационное единство (А.В. Петровский)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sz="4400" dirty="0" smtClean="0"/>
              <a:t>Один из основных показателей сплоченности группы, фиксирующий степень совпадения позиций и оценок ее членов по отношению к целям деятельности и ценностям, наиболее значимым для группы в целом. </a:t>
            </a:r>
            <a:endParaRPr lang="en-US" sz="4400" dirty="0" smtClean="0"/>
          </a:p>
          <a:p>
            <a:pPr algn="just"/>
            <a:r>
              <a:rPr lang="ru-RU" sz="4400" dirty="0" smtClean="0"/>
              <a:t>Ценностно-ориентационное единство не приводит к нивелировке личности в группе, так как не препятствует разнообразию вкусов, интересов, привычек и т. п. членов группы. Оно не предполагает также обязательного совпадения в понимании способов достижения общих для всех членов группы целей.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Признаки социальной группы: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наличие внутренней организации;</a:t>
            </a:r>
          </a:p>
          <a:p>
            <a:r>
              <a:rPr lang="ru-RU" dirty="0"/>
              <a:t>общая (групповая) цель деятельности;</a:t>
            </a:r>
          </a:p>
          <a:p>
            <a:r>
              <a:rPr lang="ru-RU" dirty="0"/>
              <a:t>групповые формы социального контроля;</a:t>
            </a:r>
          </a:p>
          <a:p>
            <a:r>
              <a:rPr lang="ru-RU" dirty="0"/>
              <a:t>образцы (модели) групповой деятельности;</a:t>
            </a:r>
          </a:p>
          <a:p>
            <a:r>
              <a:rPr lang="ru-RU" dirty="0"/>
              <a:t>интенсивные групповые взаимодействия</a:t>
            </a:r>
          </a:p>
          <a:p>
            <a:r>
              <a:rPr lang="ru-RU" dirty="0"/>
              <a:t>социальное положение</a:t>
            </a:r>
          </a:p>
          <a:p>
            <a:r>
              <a:rPr lang="ru-RU" dirty="0"/>
              <a:t> профессиональной деятельности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94759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Функции группы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Люди </a:t>
            </a:r>
            <a:r>
              <a:rPr lang="ru-RU" dirty="0"/>
              <a:t>вступают в группы по ряду причин. Группа выступает:</a:t>
            </a:r>
          </a:p>
          <a:p>
            <a:pPr lvl="0"/>
            <a:r>
              <a:rPr lang="ru-RU" dirty="0"/>
              <a:t>как средство биологического выживания;</a:t>
            </a:r>
          </a:p>
          <a:p>
            <a:pPr lvl="0"/>
            <a:r>
              <a:rPr lang="ru-RU" dirty="0"/>
              <a:t>как средство социализации и формирования психики человека (одна из основных функций группы — (функция социализации);</a:t>
            </a:r>
          </a:p>
          <a:p>
            <a:pPr lvl="0"/>
            <a:r>
              <a:rPr lang="ru-RU" dirty="0"/>
              <a:t>как способ выполнения определенной работы, которую невозможно выполнить одному человеку (инструментальная функция группы);</a:t>
            </a:r>
          </a:p>
          <a:p>
            <a:pPr lvl="0"/>
            <a:r>
              <a:rPr lang="ru-RU" dirty="0"/>
              <a:t>как средство удовлетворения потребности человека в общении, в ласковом и доброжелательном отношении к себе, в получении социального одобрения, уважения, при знания, доверия (экспрессивная функция группы);</a:t>
            </a:r>
          </a:p>
          <a:p>
            <a:pPr lvl="0"/>
            <a:r>
              <a:rPr lang="ru-RU" dirty="0"/>
              <a:t>как средство ослабления неприятных чувств страха, тревоги (поддерживающая функция группы);</a:t>
            </a:r>
          </a:p>
          <a:p>
            <a:pPr lvl="0"/>
            <a:r>
              <a:rPr lang="ru-RU" dirty="0"/>
              <a:t>как источник норм поведения, социальных установок и ценностных ориентации человека (нормативная функция группы);</a:t>
            </a:r>
          </a:p>
          <a:p>
            <a:pPr lvl="0"/>
            <a:r>
              <a:rPr lang="ru-RU" dirty="0"/>
              <a:t>как источник эталона, с помощью которого человек может оценить себя и других людей (сравнительная функция группы);</a:t>
            </a:r>
          </a:p>
          <a:p>
            <a:pPr lvl="0"/>
            <a:r>
              <a:rPr lang="ru-RU" dirty="0"/>
              <a:t>как средство информационного, материального и прочего обмена.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групп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групп (определения)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sz="3300" b="1" i="1" dirty="0"/>
              <a:t>Первичные группы </a:t>
            </a:r>
            <a:r>
              <a:rPr lang="ru-RU" sz="3300" dirty="0"/>
              <a:t>состоят из небольшого числа людей, между которыми имеются устойчивые эмоциональные отношения, личные взаимосвязи, основанные на их индивидуальных особенностях. </a:t>
            </a:r>
            <a:endParaRPr lang="ru-RU" sz="3300" dirty="0" smtClean="0"/>
          </a:p>
          <a:p>
            <a:pPr algn="just"/>
            <a:r>
              <a:rPr lang="ru-RU" sz="3300" b="1" i="1" dirty="0" smtClean="0"/>
              <a:t>Вторичные </a:t>
            </a:r>
            <a:r>
              <a:rPr lang="ru-RU" sz="3300" b="1" i="1" dirty="0"/>
              <a:t>группы </a:t>
            </a:r>
            <a:r>
              <a:rPr lang="ru-RU" sz="3300" dirty="0"/>
              <a:t>образуются из людей, между которыми почти отсутствуют эмоциональные отношения, их взаимодействие обусловлено стремлением к достижению определенных целей, их социальные роли, деловые отношения и способы коммуникации четко определены. </a:t>
            </a:r>
            <a:r>
              <a:rPr lang="ru-RU" sz="3300" dirty="0" smtClean="0"/>
              <a:t/>
            </a:r>
            <a:br>
              <a:rPr lang="ru-RU" sz="3300" dirty="0" smtClean="0"/>
            </a:br>
            <a:endParaRPr lang="ru-RU" sz="3300" dirty="0"/>
          </a:p>
          <a:p>
            <a:pPr algn="just"/>
            <a:r>
              <a:rPr lang="ru-RU" sz="3300" b="1" i="1" dirty="0"/>
              <a:t>Условные группы</a:t>
            </a:r>
            <a:r>
              <a:rPr lang="ru-RU" sz="3300" b="1" dirty="0"/>
              <a:t> </a:t>
            </a:r>
            <a:r>
              <a:rPr lang="ru-RU" sz="3300" dirty="0"/>
              <a:t>людей объединяются по определенному признаку (пол, возраст, профессия и т.п.). Реальные личности, включенные в такую группу, не имеют прямых межличностных отношений, могут не знать ничего друг о друге, даже никогда не встречаться друг с другом.</a:t>
            </a:r>
          </a:p>
          <a:p>
            <a:pPr algn="just"/>
            <a:r>
              <a:rPr lang="ru-RU" sz="3300" b="1" i="1" dirty="0"/>
              <a:t>Реальные группы </a:t>
            </a:r>
            <a:r>
              <a:rPr lang="ru-RU" sz="3300" dirty="0"/>
              <a:t>людей, реально существующие как общности в определенном пространстве и времени, характеризуются тем, что ее члены связаны между собой объективными взаимоотношениями. Реальные человеческие группы различаются по величине, внешней и внутренней организации, назначению и общественному значению.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Малая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Малая группа — это достаточно устойчивое объединение людей, связанных взаимными контактами.</a:t>
            </a:r>
          </a:p>
          <a:p>
            <a:r>
              <a:rPr lang="ru-RU" dirty="0"/>
              <a:t>Малая группа — немногочисленная группа людей (от </a:t>
            </a:r>
            <a:r>
              <a:rPr lang="ru-RU" dirty="0" smtClean="0"/>
              <a:t> 2-3 </a:t>
            </a:r>
            <a:r>
              <a:rPr lang="ru-RU" dirty="0"/>
              <a:t>до </a:t>
            </a:r>
            <a:r>
              <a:rPr lang="ru-RU" dirty="0" smtClean="0"/>
              <a:t>15-45 </a:t>
            </a:r>
            <a:r>
              <a:rPr lang="ru-RU" dirty="0"/>
              <a:t>человек), которые объединены общей социальной деятельностью, находятся в непосредственном общении, способствуют возникновению эмоциональных отношений, выработке групповых норм и развитию групповых процессов.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Характеристики малой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Размер</a:t>
            </a:r>
          </a:p>
          <a:p>
            <a:r>
              <a:rPr lang="ru-RU" dirty="0" smtClean="0"/>
              <a:t>Взаимодействие</a:t>
            </a:r>
          </a:p>
          <a:p>
            <a:r>
              <a:rPr lang="ru-RU" dirty="0" smtClean="0"/>
              <a:t>Совместная деятельность</a:t>
            </a:r>
          </a:p>
          <a:p>
            <a:r>
              <a:rPr lang="ru-RU" dirty="0" smtClean="0"/>
              <a:t>Общие цели</a:t>
            </a:r>
          </a:p>
          <a:p>
            <a:r>
              <a:rPr lang="ru-RU" dirty="0" smtClean="0"/>
              <a:t>Лидерство</a:t>
            </a:r>
          </a:p>
          <a:p>
            <a:r>
              <a:rPr lang="ru-RU" dirty="0" smtClean="0"/>
              <a:t>Персональные роли</a:t>
            </a:r>
          </a:p>
          <a:p>
            <a:r>
              <a:rPr lang="ru-RU" dirty="0" smtClean="0"/>
              <a:t>Эмоциональные отношения</a:t>
            </a:r>
          </a:p>
          <a:p>
            <a:r>
              <a:rPr lang="ru-RU" dirty="0" smtClean="0"/>
              <a:t>Групповая культура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Общие закономерности присущие группе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/>
              <a:t>группа неизбежно будет структурироваться;</a:t>
            </a:r>
          </a:p>
          <a:p>
            <a:pPr lvl="0"/>
            <a:r>
              <a:rPr lang="ru-RU" dirty="0"/>
              <a:t>группа развивается (прогресс либо регресс, но динамические процессы в группе происходят);</a:t>
            </a:r>
          </a:p>
          <a:p>
            <a:pPr lvl="0"/>
            <a:r>
              <a:rPr lang="ru-RU" dirty="0"/>
              <a:t>флуктуация — изменение места человека в группе может происходить неоднократно.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146</TotalTime>
  <Words>1230</Words>
  <Application>Microsoft Office PowerPoint</Application>
  <PresentationFormat>Экран (4:3)</PresentationFormat>
  <Paragraphs>139</Paragraphs>
  <Slides>22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Официальная</vt:lpstr>
      <vt:lpstr>Социально-психологические характеристики малой группы</vt:lpstr>
      <vt:lpstr>Понятие группы</vt:lpstr>
      <vt:lpstr>Признаки социальной группы: </vt:lpstr>
      <vt:lpstr>Функции группы </vt:lpstr>
      <vt:lpstr>Виды групп</vt:lpstr>
      <vt:lpstr>Виды групп (определения)</vt:lpstr>
      <vt:lpstr>Малая группа</vt:lpstr>
      <vt:lpstr>Характеристики малой группы</vt:lpstr>
      <vt:lpstr>Общие закономерности присущие группе</vt:lpstr>
      <vt:lpstr>Виды малых групп по психологическим характеристикам</vt:lpstr>
      <vt:lpstr>Функции референтной группы</vt:lpstr>
      <vt:lpstr>Уровни развития группы</vt:lpstr>
      <vt:lpstr>Классификация групп с точки зрения распространения информации</vt:lpstr>
      <vt:lpstr>Коммуникативная структура малой группы</vt:lpstr>
      <vt:lpstr>Ролевая структура малой группы</vt:lpstr>
      <vt:lpstr>Ролевая структура организации (по Столяренко)</vt:lpstr>
      <vt:lpstr>Динамические процессы в группах</vt:lpstr>
      <vt:lpstr>Стадии развития группы (по А.В.Петровскому)</vt:lpstr>
      <vt:lpstr>Модель развития малой группы (Б.Такмена)</vt:lpstr>
      <vt:lpstr>Модель развития малой группы (Б.Такмена)</vt:lpstr>
      <vt:lpstr>Стадии развития коллектива</vt:lpstr>
      <vt:lpstr>Ценностно-ориентационное единство (А.В. Петровский)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Социально-психологические характеристики малой группы</dc:title>
  <dc:creator>Admin</dc:creator>
  <cp:lastModifiedBy>Наталия</cp:lastModifiedBy>
  <cp:revision>21</cp:revision>
  <dcterms:created xsi:type="dcterms:W3CDTF">2011-03-30T15:02:10Z</dcterms:created>
  <dcterms:modified xsi:type="dcterms:W3CDTF">2019-11-05T07:18:16Z</dcterms:modified>
</cp:coreProperties>
</file>