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ata17.xml" ContentType="application/vnd.openxmlformats-officedocument.drawingml.diagramData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diagrams/quickStyle17.xml" ContentType="application/vnd.openxmlformats-officedocument.drawingml.diagramStyle+xml"/>
  <Override PartName="/ppt/diagrams/data20.xml" ContentType="application/vnd.openxmlformats-officedocument.drawingml.diagramData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layout13.xml" ContentType="application/vnd.openxmlformats-officedocument.drawingml.diagramLayout+xml"/>
  <Override PartName="/ppt/diagrams/colors18.xml" ContentType="application/vnd.openxmlformats-officedocument.drawingml.diagramColors+xml"/>
  <Override PartName="/ppt/diagrams/quickStyle20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diagrams/data16.xml" ContentType="application/vnd.openxmlformats-officedocument.drawingml.diagramData+xml"/>
  <Override PartName="/ppt/diagrams/layout20.xml" ContentType="application/vnd.openxmlformats-officedocument.drawingml.diagram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layout18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layout16.xml" ContentType="application/vnd.openxmlformats-officedocument.drawingml.diagramLayout+xml"/>
  <Override PartName="/ppt/diagrams/colors19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diagrams/data19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diagrams/colors20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Override PartName="/ppt/diagrams/quickStyle19.xml" ContentType="application/vnd.openxmlformats-officedocument.drawingml.diagramStyle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layout19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5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3" r:id="rId4"/>
    <p:sldId id="284" r:id="rId5"/>
    <p:sldId id="276" r:id="rId6"/>
    <p:sldId id="293" r:id="rId7"/>
    <p:sldId id="294" r:id="rId8"/>
    <p:sldId id="297" r:id="rId9"/>
    <p:sldId id="295" r:id="rId10"/>
    <p:sldId id="296" r:id="rId11"/>
    <p:sldId id="298" r:id="rId12"/>
    <p:sldId id="300" r:id="rId13"/>
    <p:sldId id="299" r:id="rId14"/>
    <p:sldId id="278" r:id="rId15"/>
    <p:sldId id="301" r:id="rId16"/>
    <p:sldId id="302" r:id="rId17"/>
    <p:sldId id="335" r:id="rId18"/>
    <p:sldId id="320" r:id="rId19"/>
    <p:sldId id="336" r:id="rId20"/>
    <p:sldId id="337" r:id="rId21"/>
    <p:sldId id="306" r:id="rId22"/>
    <p:sldId id="340" r:id="rId23"/>
    <p:sldId id="338" r:id="rId24"/>
    <p:sldId id="313" r:id="rId25"/>
    <p:sldId id="312" r:id="rId26"/>
    <p:sldId id="315" r:id="rId27"/>
    <p:sldId id="316" r:id="rId28"/>
    <p:sldId id="317" r:id="rId29"/>
    <p:sldId id="318" r:id="rId30"/>
    <p:sldId id="319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1206" autoAdjust="0"/>
  </p:normalViewPr>
  <p:slideViewPr>
    <p:cSldViewPr>
      <p:cViewPr varScale="1">
        <p:scale>
          <a:sx n="96" d="100"/>
          <a:sy n="96" d="100"/>
        </p:scale>
        <p:origin x="-41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15846B-56AA-4DDC-A87E-67672D495F2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6F0FD77-9070-4314-BDF7-DF9E106E6DD6}">
      <dgm:prSet phldrT="[Текст]"/>
      <dgm:spPr/>
      <dgm:t>
        <a:bodyPr/>
        <a:lstStyle/>
        <a:p>
          <a:r>
            <a:rPr lang="ru-RU" dirty="0" smtClean="0"/>
            <a:t>ВИДЫ ГРУПП</a:t>
          </a:r>
          <a:endParaRPr lang="ru-RU" dirty="0"/>
        </a:p>
      </dgm:t>
    </dgm:pt>
    <dgm:pt modelId="{C2B1D70D-6AC4-40B6-8C54-5CBA4E5A8460}" type="parTrans" cxnId="{FD6713DF-44F1-4EEC-BC33-EE27D68715F1}">
      <dgm:prSet/>
      <dgm:spPr/>
      <dgm:t>
        <a:bodyPr/>
        <a:lstStyle/>
        <a:p>
          <a:endParaRPr lang="ru-RU"/>
        </a:p>
      </dgm:t>
    </dgm:pt>
    <dgm:pt modelId="{941492BC-FBCE-4205-9C74-8966230AA4EE}" type="sibTrans" cxnId="{FD6713DF-44F1-4EEC-BC33-EE27D68715F1}">
      <dgm:prSet/>
      <dgm:spPr/>
      <dgm:t>
        <a:bodyPr/>
        <a:lstStyle/>
        <a:p>
          <a:endParaRPr lang="ru-RU"/>
        </a:p>
      </dgm:t>
    </dgm:pt>
    <dgm:pt modelId="{ECD92BDA-0BCE-4090-8349-648404E0E24A}">
      <dgm:prSet phldrT="[Текст]"/>
      <dgm:spPr/>
      <dgm:t>
        <a:bodyPr/>
        <a:lstStyle/>
        <a:p>
          <a:r>
            <a:rPr lang="ru-RU" dirty="0" smtClean="0"/>
            <a:t>БОЛЬШИЕ</a:t>
          </a:r>
          <a:endParaRPr lang="ru-RU" dirty="0"/>
        </a:p>
      </dgm:t>
    </dgm:pt>
    <dgm:pt modelId="{125CB25E-DA04-4EEA-91E8-A54C0D62D5D2}" type="parTrans" cxnId="{AF9F096E-47D0-4C92-874E-9D3729A66435}">
      <dgm:prSet/>
      <dgm:spPr/>
      <dgm:t>
        <a:bodyPr/>
        <a:lstStyle/>
        <a:p>
          <a:endParaRPr lang="ru-RU"/>
        </a:p>
      </dgm:t>
    </dgm:pt>
    <dgm:pt modelId="{8A38B265-8608-476A-AEC3-23FA84DB99ED}" type="sibTrans" cxnId="{AF9F096E-47D0-4C92-874E-9D3729A66435}">
      <dgm:prSet/>
      <dgm:spPr/>
      <dgm:t>
        <a:bodyPr/>
        <a:lstStyle/>
        <a:p>
          <a:endParaRPr lang="ru-RU"/>
        </a:p>
      </dgm:t>
    </dgm:pt>
    <dgm:pt modelId="{A813BDA0-E286-4B5B-BC57-E4A97B2382BB}">
      <dgm:prSet phldrT="[Текст]"/>
      <dgm:spPr/>
      <dgm:t>
        <a:bodyPr/>
        <a:lstStyle/>
        <a:p>
          <a:r>
            <a:rPr lang="ru-RU" dirty="0" smtClean="0"/>
            <a:t>МАЛЫЕ</a:t>
          </a:r>
          <a:endParaRPr lang="ru-RU" dirty="0"/>
        </a:p>
      </dgm:t>
    </dgm:pt>
    <dgm:pt modelId="{12ED0259-5009-42D3-94AB-BB9BD0DF84BF}" type="parTrans" cxnId="{FB317417-8CFE-4055-9603-65671F7AB7AC}">
      <dgm:prSet/>
      <dgm:spPr/>
      <dgm:t>
        <a:bodyPr/>
        <a:lstStyle/>
        <a:p>
          <a:endParaRPr lang="ru-RU"/>
        </a:p>
      </dgm:t>
    </dgm:pt>
    <dgm:pt modelId="{6BDAF3DC-4E77-45F5-A0D3-516A166307FA}" type="sibTrans" cxnId="{FB317417-8CFE-4055-9603-65671F7AB7AC}">
      <dgm:prSet/>
      <dgm:spPr/>
      <dgm:t>
        <a:bodyPr/>
        <a:lstStyle/>
        <a:p>
          <a:endParaRPr lang="ru-RU"/>
        </a:p>
      </dgm:t>
    </dgm:pt>
    <dgm:pt modelId="{A2F583AB-C126-469D-BD59-C6287728EF2E}" type="pres">
      <dgm:prSet presAssocID="{9B15846B-56AA-4DDC-A87E-67672D495F2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ADB0D2E-482E-42DB-8AD9-7CD3E2691D03}" type="pres">
      <dgm:prSet presAssocID="{56F0FD77-9070-4314-BDF7-DF9E106E6DD6}" presName="hierRoot1" presStyleCnt="0"/>
      <dgm:spPr/>
    </dgm:pt>
    <dgm:pt modelId="{E42990FD-94C2-49E5-B757-49112F9E3DDE}" type="pres">
      <dgm:prSet presAssocID="{56F0FD77-9070-4314-BDF7-DF9E106E6DD6}" presName="composite" presStyleCnt="0"/>
      <dgm:spPr/>
    </dgm:pt>
    <dgm:pt modelId="{23266D4F-FA08-4D18-B37D-934C5F4895C5}" type="pres">
      <dgm:prSet presAssocID="{56F0FD77-9070-4314-BDF7-DF9E106E6DD6}" presName="background" presStyleLbl="node0" presStyleIdx="0" presStyleCnt="1"/>
      <dgm:spPr/>
    </dgm:pt>
    <dgm:pt modelId="{EDBBF5A1-1B9A-4026-B490-920A6EC6EC00}" type="pres">
      <dgm:prSet presAssocID="{56F0FD77-9070-4314-BDF7-DF9E106E6DD6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06A8959-A903-455C-A02C-CBE2DB0BB551}" type="pres">
      <dgm:prSet presAssocID="{56F0FD77-9070-4314-BDF7-DF9E106E6DD6}" presName="hierChild2" presStyleCnt="0"/>
      <dgm:spPr/>
    </dgm:pt>
    <dgm:pt modelId="{58C2A59A-1674-4F36-8D54-9C2F8FA69FEF}" type="pres">
      <dgm:prSet presAssocID="{125CB25E-DA04-4EEA-91E8-A54C0D62D5D2}" presName="Name10" presStyleLbl="parChTrans1D2" presStyleIdx="0" presStyleCnt="2"/>
      <dgm:spPr/>
      <dgm:t>
        <a:bodyPr/>
        <a:lstStyle/>
        <a:p>
          <a:endParaRPr lang="ru-RU"/>
        </a:p>
      </dgm:t>
    </dgm:pt>
    <dgm:pt modelId="{60E3A0BA-7C60-4B06-9C9F-256BDC67803C}" type="pres">
      <dgm:prSet presAssocID="{ECD92BDA-0BCE-4090-8349-648404E0E24A}" presName="hierRoot2" presStyleCnt="0"/>
      <dgm:spPr/>
    </dgm:pt>
    <dgm:pt modelId="{3C7AC501-80A5-4CC3-9B7E-99A890008027}" type="pres">
      <dgm:prSet presAssocID="{ECD92BDA-0BCE-4090-8349-648404E0E24A}" presName="composite2" presStyleCnt="0"/>
      <dgm:spPr/>
    </dgm:pt>
    <dgm:pt modelId="{A5285FB9-6E12-452E-BBA1-A1A9F8B8CEC8}" type="pres">
      <dgm:prSet presAssocID="{ECD92BDA-0BCE-4090-8349-648404E0E24A}" presName="background2" presStyleLbl="node2" presStyleIdx="0" presStyleCnt="2"/>
      <dgm:spPr/>
    </dgm:pt>
    <dgm:pt modelId="{A3A52CC5-888B-4BAC-B927-FAC731555E98}" type="pres">
      <dgm:prSet presAssocID="{ECD92BDA-0BCE-4090-8349-648404E0E24A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FD5D740-9DA1-464D-8971-AB404042CB9F}" type="pres">
      <dgm:prSet presAssocID="{ECD92BDA-0BCE-4090-8349-648404E0E24A}" presName="hierChild3" presStyleCnt="0"/>
      <dgm:spPr/>
    </dgm:pt>
    <dgm:pt modelId="{A7CD984C-8616-4A38-8F21-C4EFA3165A3C}" type="pres">
      <dgm:prSet presAssocID="{12ED0259-5009-42D3-94AB-BB9BD0DF84BF}" presName="Name10" presStyleLbl="parChTrans1D2" presStyleIdx="1" presStyleCnt="2"/>
      <dgm:spPr/>
      <dgm:t>
        <a:bodyPr/>
        <a:lstStyle/>
        <a:p>
          <a:endParaRPr lang="ru-RU"/>
        </a:p>
      </dgm:t>
    </dgm:pt>
    <dgm:pt modelId="{B6D5CD46-276E-4E7E-A4ED-F0D93CB60051}" type="pres">
      <dgm:prSet presAssocID="{A813BDA0-E286-4B5B-BC57-E4A97B2382BB}" presName="hierRoot2" presStyleCnt="0"/>
      <dgm:spPr/>
    </dgm:pt>
    <dgm:pt modelId="{A2909FE1-6C88-48C2-B00D-DAF3501BC42B}" type="pres">
      <dgm:prSet presAssocID="{A813BDA0-E286-4B5B-BC57-E4A97B2382BB}" presName="composite2" presStyleCnt="0"/>
      <dgm:spPr/>
    </dgm:pt>
    <dgm:pt modelId="{8310887D-A223-4AD8-AE1A-208115CCE44B}" type="pres">
      <dgm:prSet presAssocID="{A813BDA0-E286-4B5B-BC57-E4A97B2382BB}" presName="background2" presStyleLbl="node2" presStyleIdx="1" presStyleCnt="2"/>
      <dgm:spPr/>
    </dgm:pt>
    <dgm:pt modelId="{79A31653-30E1-4858-9C8E-AE50CE2AE71E}" type="pres">
      <dgm:prSet presAssocID="{A813BDA0-E286-4B5B-BC57-E4A97B2382BB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4484C96-55E0-40E2-BFF5-BF196CAAC55A}" type="pres">
      <dgm:prSet presAssocID="{A813BDA0-E286-4B5B-BC57-E4A97B2382BB}" presName="hierChild3" presStyleCnt="0"/>
      <dgm:spPr/>
    </dgm:pt>
  </dgm:ptLst>
  <dgm:cxnLst>
    <dgm:cxn modelId="{84F28C7F-B31E-41F0-A214-7BEDA4E167CE}" type="presOf" srcId="{ECD92BDA-0BCE-4090-8349-648404E0E24A}" destId="{A3A52CC5-888B-4BAC-B927-FAC731555E98}" srcOrd="0" destOrd="0" presId="urn:microsoft.com/office/officeart/2005/8/layout/hierarchy1"/>
    <dgm:cxn modelId="{FD6713DF-44F1-4EEC-BC33-EE27D68715F1}" srcId="{9B15846B-56AA-4DDC-A87E-67672D495F28}" destId="{56F0FD77-9070-4314-BDF7-DF9E106E6DD6}" srcOrd="0" destOrd="0" parTransId="{C2B1D70D-6AC4-40B6-8C54-5CBA4E5A8460}" sibTransId="{941492BC-FBCE-4205-9C74-8966230AA4EE}"/>
    <dgm:cxn modelId="{F52C6A34-4B38-421C-8BA9-CCC4339320F7}" type="presOf" srcId="{12ED0259-5009-42D3-94AB-BB9BD0DF84BF}" destId="{A7CD984C-8616-4A38-8F21-C4EFA3165A3C}" srcOrd="0" destOrd="0" presId="urn:microsoft.com/office/officeart/2005/8/layout/hierarchy1"/>
    <dgm:cxn modelId="{FB317417-8CFE-4055-9603-65671F7AB7AC}" srcId="{56F0FD77-9070-4314-BDF7-DF9E106E6DD6}" destId="{A813BDA0-E286-4B5B-BC57-E4A97B2382BB}" srcOrd="1" destOrd="0" parTransId="{12ED0259-5009-42D3-94AB-BB9BD0DF84BF}" sibTransId="{6BDAF3DC-4E77-45F5-A0D3-516A166307FA}"/>
    <dgm:cxn modelId="{7DC53A5B-8262-433A-9ADD-BDB667DF2B5A}" type="presOf" srcId="{125CB25E-DA04-4EEA-91E8-A54C0D62D5D2}" destId="{58C2A59A-1674-4F36-8D54-9C2F8FA69FEF}" srcOrd="0" destOrd="0" presId="urn:microsoft.com/office/officeart/2005/8/layout/hierarchy1"/>
    <dgm:cxn modelId="{AD34C938-0D6E-4DB7-A9A5-5186E0B46F6D}" type="presOf" srcId="{9B15846B-56AA-4DDC-A87E-67672D495F28}" destId="{A2F583AB-C126-469D-BD59-C6287728EF2E}" srcOrd="0" destOrd="0" presId="urn:microsoft.com/office/officeart/2005/8/layout/hierarchy1"/>
    <dgm:cxn modelId="{00DF24D0-4689-4EAD-8450-550779D89532}" type="presOf" srcId="{A813BDA0-E286-4B5B-BC57-E4A97B2382BB}" destId="{79A31653-30E1-4858-9C8E-AE50CE2AE71E}" srcOrd="0" destOrd="0" presId="urn:microsoft.com/office/officeart/2005/8/layout/hierarchy1"/>
    <dgm:cxn modelId="{94E43C8C-6C1C-4D84-ABC6-28668D513064}" type="presOf" srcId="{56F0FD77-9070-4314-BDF7-DF9E106E6DD6}" destId="{EDBBF5A1-1B9A-4026-B490-920A6EC6EC00}" srcOrd="0" destOrd="0" presId="urn:microsoft.com/office/officeart/2005/8/layout/hierarchy1"/>
    <dgm:cxn modelId="{AF9F096E-47D0-4C92-874E-9D3729A66435}" srcId="{56F0FD77-9070-4314-BDF7-DF9E106E6DD6}" destId="{ECD92BDA-0BCE-4090-8349-648404E0E24A}" srcOrd="0" destOrd="0" parTransId="{125CB25E-DA04-4EEA-91E8-A54C0D62D5D2}" sibTransId="{8A38B265-8608-476A-AEC3-23FA84DB99ED}"/>
    <dgm:cxn modelId="{69D7E695-9949-4415-9BEC-9A1134D0CAE8}" type="presParOf" srcId="{A2F583AB-C126-469D-BD59-C6287728EF2E}" destId="{EADB0D2E-482E-42DB-8AD9-7CD3E2691D03}" srcOrd="0" destOrd="0" presId="urn:microsoft.com/office/officeart/2005/8/layout/hierarchy1"/>
    <dgm:cxn modelId="{5955D119-070A-4AEE-9227-630A75AAE107}" type="presParOf" srcId="{EADB0D2E-482E-42DB-8AD9-7CD3E2691D03}" destId="{E42990FD-94C2-49E5-B757-49112F9E3DDE}" srcOrd="0" destOrd="0" presId="urn:microsoft.com/office/officeart/2005/8/layout/hierarchy1"/>
    <dgm:cxn modelId="{AB39B3D2-62C9-4F33-A633-CBBF993D84EA}" type="presParOf" srcId="{E42990FD-94C2-49E5-B757-49112F9E3DDE}" destId="{23266D4F-FA08-4D18-B37D-934C5F4895C5}" srcOrd="0" destOrd="0" presId="urn:microsoft.com/office/officeart/2005/8/layout/hierarchy1"/>
    <dgm:cxn modelId="{9EDEC026-5C4A-4E5D-87E7-D84DCDC33CE2}" type="presParOf" srcId="{E42990FD-94C2-49E5-B757-49112F9E3DDE}" destId="{EDBBF5A1-1B9A-4026-B490-920A6EC6EC00}" srcOrd="1" destOrd="0" presId="urn:microsoft.com/office/officeart/2005/8/layout/hierarchy1"/>
    <dgm:cxn modelId="{9C71F190-F58C-43FA-82A7-02B8175D9761}" type="presParOf" srcId="{EADB0D2E-482E-42DB-8AD9-7CD3E2691D03}" destId="{A06A8959-A903-455C-A02C-CBE2DB0BB551}" srcOrd="1" destOrd="0" presId="urn:microsoft.com/office/officeart/2005/8/layout/hierarchy1"/>
    <dgm:cxn modelId="{58FC28A9-2BF1-4D48-B877-3C69465D60A9}" type="presParOf" srcId="{A06A8959-A903-455C-A02C-CBE2DB0BB551}" destId="{58C2A59A-1674-4F36-8D54-9C2F8FA69FEF}" srcOrd="0" destOrd="0" presId="urn:microsoft.com/office/officeart/2005/8/layout/hierarchy1"/>
    <dgm:cxn modelId="{9E957AB6-9A74-4192-BB02-8274D5DCABF1}" type="presParOf" srcId="{A06A8959-A903-455C-A02C-CBE2DB0BB551}" destId="{60E3A0BA-7C60-4B06-9C9F-256BDC67803C}" srcOrd="1" destOrd="0" presId="urn:microsoft.com/office/officeart/2005/8/layout/hierarchy1"/>
    <dgm:cxn modelId="{797F0058-2467-44D7-837F-5596BE2F6D71}" type="presParOf" srcId="{60E3A0BA-7C60-4B06-9C9F-256BDC67803C}" destId="{3C7AC501-80A5-4CC3-9B7E-99A890008027}" srcOrd="0" destOrd="0" presId="urn:microsoft.com/office/officeart/2005/8/layout/hierarchy1"/>
    <dgm:cxn modelId="{A9C197BD-098D-4F50-A5D5-DD4C3B37F060}" type="presParOf" srcId="{3C7AC501-80A5-4CC3-9B7E-99A890008027}" destId="{A5285FB9-6E12-452E-BBA1-A1A9F8B8CEC8}" srcOrd="0" destOrd="0" presId="urn:microsoft.com/office/officeart/2005/8/layout/hierarchy1"/>
    <dgm:cxn modelId="{F3FECA13-5EA1-4F31-8C7F-B5F1C469D959}" type="presParOf" srcId="{3C7AC501-80A5-4CC3-9B7E-99A890008027}" destId="{A3A52CC5-888B-4BAC-B927-FAC731555E98}" srcOrd="1" destOrd="0" presId="urn:microsoft.com/office/officeart/2005/8/layout/hierarchy1"/>
    <dgm:cxn modelId="{7343759A-B084-4F5B-B514-E72A722F7479}" type="presParOf" srcId="{60E3A0BA-7C60-4B06-9C9F-256BDC67803C}" destId="{5FD5D740-9DA1-464D-8971-AB404042CB9F}" srcOrd="1" destOrd="0" presId="urn:microsoft.com/office/officeart/2005/8/layout/hierarchy1"/>
    <dgm:cxn modelId="{B5697CD4-984A-4243-8BCE-0342D777AB85}" type="presParOf" srcId="{A06A8959-A903-455C-A02C-CBE2DB0BB551}" destId="{A7CD984C-8616-4A38-8F21-C4EFA3165A3C}" srcOrd="2" destOrd="0" presId="urn:microsoft.com/office/officeart/2005/8/layout/hierarchy1"/>
    <dgm:cxn modelId="{82507058-E2DF-45CB-BAFA-AA1DB3625D47}" type="presParOf" srcId="{A06A8959-A903-455C-A02C-CBE2DB0BB551}" destId="{B6D5CD46-276E-4E7E-A4ED-F0D93CB60051}" srcOrd="3" destOrd="0" presId="urn:microsoft.com/office/officeart/2005/8/layout/hierarchy1"/>
    <dgm:cxn modelId="{DDAD9EB7-6355-4E1E-8858-2E53E462564C}" type="presParOf" srcId="{B6D5CD46-276E-4E7E-A4ED-F0D93CB60051}" destId="{A2909FE1-6C88-48C2-B00D-DAF3501BC42B}" srcOrd="0" destOrd="0" presId="urn:microsoft.com/office/officeart/2005/8/layout/hierarchy1"/>
    <dgm:cxn modelId="{6031CD08-DF12-4B40-A772-8C1B16146B18}" type="presParOf" srcId="{A2909FE1-6C88-48C2-B00D-DAF3501BC42B}" destId="{8310887D-A223-4AD8-AE1A-208115CCE44B}" srcOrd="0" destOrd="0" presId="urn:microsoft.com/office/officeart/2005/8/layout/hierarchy1"/>
    <dgm:cxn modelId="{66A144AC-94C7-400C-919C-CB7A9FDD23E4}" type="presParOf" srcId="{A2909FE1-6C88-48C2-B00D-DAF3501BC42B}" destId="{79A31653-30E1-4858-9C8E-AE50CE2AE71E}" srcOrd="1" destOrd="0" presId="urn:microsoft.com/office/officeart/2005/8/layout/hierarchy1"/>
    <dgm:cxn modelId="{1D14C8C3-87F8-425E-9E7C-F68BAA00CAA8}" type="presParOf" srcId="{B6D5CD46-276E-4E7E-A4ED-F0D93CB60051}" destId="{54484C96-55E0-40E2-BFF5-BF196CAAC55A}" srcOrd="1" destOrd="0" presId="urn:microsoft.com/office/officeart/2005/8/layout/hierarchy1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094C2E1-9EC7-4218-80CA-D9636641CADC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A094BE9-2BAC-41FD-AF19-1EE0634F38E3}">
      <dgm:prSet custT="1"/>
      <dgm:spPr/>
      <dgm:t>
        <a:bodyPr/>
        <a:lstStyle/>
        <a:p>
          <a:pPr rtl="0"/>
          <a:r>
            <a:rPr lang="ru-RU" sz="2400" dirty="0" smtClean="0"/>
            <a:t>ИДЕНТИФИКАЦИИ</a:t>
          </a:r>
          <a:endParaRPr lang="ru-RU" sz="2400" dirty="0"/>
        </a:p>
      </dgm:t>
    </dgm:pt>
    <dgm:pt modelId="{10706DCA-A17D-4F54-B100-ABF9CC07C157}" type="parTrans" cxnId="{1F947225-EB80-4C71-B804-8C37A4383AEE}">
      <dgm:prSet/>
      <dgm:spPr/>
      <dgm:t>
        <a:bodyPr/>
        <a:lstStyle/>
        <a:p>
          <a:endParaRPr lang="ru-RU"/>
        </a:p>
      </dgm:t>
    </dgm:pt>
    <dgm:pt modelId="{DA5B3EC7-8AB9-4D5F-A2B7-477D35437C55}" type="sibTrans" cxnId="{1F947225-EB80-4C71-B804-8C37A4383AEE}">
      <dgm:prSet/>
      <dgm:spPr/>
      <dgm:t>
        <a:bodyPr/>
        <a:lstStyle/>
        <a:p>
          <a:endParaRPr lang="ru-RU"/>
        </a:p>
      </dgm:t>
    </dgm:pt>
    <dgm:pt modelId="{5D65238D-F4B0-4B63-A998-8B2756E9DC20}">
      <dgm:prSet custT="1"/>
      <dgm:spPr/>
      <dgm:t>
        <a:bodyPr/>
        <a:lstStyle/>
        <a:p>
          <a:pPr rtl="0"/>
          <a:r>
            <a:rPr lang="ru-RU" sz="2400" dirty="0" smtClean="0"/>
            <a:t>ТИПОЛОГИЧЕСКИЙ</a:t>
          </a:r>
          <a:endParaRPr lang="ru-RU" sz="2400" dirty="0"/>
        </a:p>
      </dgm:t>
    </dgm:pt>
    <dgm:pt modelId="{BFA751FE-56C0-4D21-9619-E2AD84A84513}" type="parTrans" cxnId="{65369ADD-C2BA-4FFB-8E53-0376AB2FFC8E}">
      <dgm:prSet/>
      <dgm:spPr/>
      <dgm:t>
        <a:bodyPr/>
        <a:lstStyle/>
        <a:p>
          <a:endParaRPr lang="ru-RU"/>
        </a:p>
      </dgm:t>
    </dgm:pt>
    <dgm:pt modelId="{EBA22ED7-7712-45C2-9D17-3F791F14531B}" type="sibTrans" cxnId="{65369ADD-C2BA-4FFB-8E53-0376AB2FFC8E}">
      <dgm:prSet/>
      <dgm:spPr/>
      <dgm:t>
        <a:bodyPr/>
        <a:lstStyle/>
        <a:p>
          <a:endParaRPr lang="ru-RU"/>
        </a:p>
      </dgm:t>
    </dgm:pt>
    <dgm:pt modelId="{CE44F0A4-FCE4-4D3F-BE46-3CD0D54CA6FA}">
      <dgm:prSet custT="1"/>
      <dgm:spPr/>
      <dgm:t>
        <a:bodyPr/>
        <a:lstStyle/>
        <a:p>
          <a:pPr rtl="0"/>
          <a:r>
            <a:rPr lang="ru-RU" sz="2400" dirty="0" smtClean="0"/>
            <a:t>СОЛИДАРНОСТИ</a:t>
          </a:r>
          <a:endParaRPr lang="ru-RU" sz="2400" dirty="0"/>
        </a:p>
      </dgm:t>
    </dgm:pt>
    <dgm:pt modelId="{9CDEF324-591B-4270-AF24-97DF0EA0E24A}" type="parTrans" cxnId="{1DBB7DBD-45AA-4E36-8360-6A9BF9350F34}">
      <dgm:prSet/>
      <dgm:spPr/>
      <dgm:t>
        <a:bodyPr/>
        <a:lstStyle/>
        <a:p>
          <a:endParaRPr lang="ru-RU"/>
        </a:p>
      </dgm:t>
    </dgm:pt>
    <dgm:pt modelId="{CFF2DE0F-975B-424D-B66C-FE961942D06B}" type="sibTrans" cxnId="{1DBB7DBD-45AA-4E36-8360-6A9BF9350F34}">
      <dgm:prSet/>
      <dgm:spPr/>
      <dgm:t>
        <a:bodyPr/>
        <a:lstStyle/>
        <a:p>
          <a:endParaRPr lang="ru-RU"/>
        </a:p>
      </dgm:t>
    </dgm:pt>
    <dgm:pt modelId="{B2DB7460-73A6-4018-9715-C6AF15BB06B9}">
      <dgm:prSet/>
      <dgm:spPr/>
      <dgm:t>
        <a:bodyPr/>
        <a:lstStyle/>
        <a:p>
          <a:r>
            <a:rPr lang="ru-RU" dirty="0" smtClean="0"/>
            <a:t>люди, объединенные в группы этого уровня, не составляют психологической общности. Такие группы не обладают единством</a:t>
          </a:r>
          <a:endParaRPr lang="ru-RU" dirty="0"/>
        </a:p>
      </dgm:t>
    </dgm:pt>
    <dgm:pt modelId="{D35D1563-5DA7-4CB1-95DB-A5D47CD6DFB5}" type="parTrans" cxnId="{3665FCF3-86D5-4734-AFCE-87CA90C3C01C}">
      <dgm:prSet/>
      <dgm:spPr/>
    </dgm:pt>
    <dgm:pt modelId="{10E5764B-7E1E-4F67-B9E3-892002241806}" type="sibTrans" cxnId="{3665FCF3-86D5-4734-AFCE-87CA90C3C01C}">
      <dgm:prSet/>
      <dgm:spPr/>
    </dgm:pt>
    <dgm:pt modelId="{D50803C8-D79B-483E-8D51-2B8E504ACABF}">
      <dgm:prSet/>
      <dgm:spPr/>
      <dgm:t>
        <a:bodyPr/>
        <a:lstStyle/>
        <a:p>
          <a:r>
            <a:rPr lang="ru-RU" dirty="0" smtClean="0"/>
            <a:t>характеризуется наличием группового самосознания; члены групп осознают свою принадлежность к данной группе, идентифицируют себя с ее членами</a:t>
          </a:r>
          <a:endParaRPr lang="ru-RU" dirty="0"/>
        </a:p>
      </dgm:t>
    </dgm:pt>
    <dgm:pt modelId="{78A45BA1-8AE0-41B9-8C25-6F5939E2C2A3}" type="parTrans" cxnId="{9D0A627D-5433-4858-A628-A995901EF5CD}">
      <dgm:prSet/>
      <dgm:spPr/>
    </dgm:pt>
    <dgm:pt modelId="{6B265C51-BD6D-43A9-B686-1208AE5A2C5D}" type="sibTrans" cxnId="{9D0A627D-5433-4858-A628-A995901EF5CD}">
      <dgm:prSet/>
      <dgm:spPr/>
    </dgm:pt>
    <dgm:pt modelId="{6BD037E8-8435-4393-AA0A-1A1D9E8E7063}">
      <dgm:prSet/>
      <dgm:spPr/>
      <dgm:t>
        <a:bodyPr/>
        <a:lstStyle/>
        <a:p>
          <a:r>
            <a:rPr lang="ru-RU" dirty="0" smtClean="0"/>
            <a:t>характеризуется осознанием членами группы общности своих интересов, готовности группы к совместным действиям во имя групповых целей</a:t>
          </a:r>
          <a:endParaRPr lang="ru-RU" dirty="0"/>
        </a:p>
      </dgm:t>
    </dgm:pt>
    <dgm:pt modelId="{CAD203CD-D53E-4787-A1E3-38CF6ACEA5D3}" type="parTrans" cxnId="{253E22B5-A016-4988-9387-854FFE8E92A6}">
      <dgm:prSet/>
      <dgm:spPr/>
    </dgm:pt>
    <dgm:pt modelId="{ABA55204-BDF2-44FC-A516-99FAEDFE6758}" type="sibTrans" cxnId="{253E22B5-A016-4988-9387-854FFE8E92A6}">
      <dgm:prSet/>
      <dgm:spPr/>
    </dgm:pt>
    <dgm:pt modelId="{568F64F4-DFE7-4BB5-B550-DF28A357029E}" type="pres">
      <dgm:prSet presAssocID="{E094C2E1-9EC7-4218-80CA-D9636641CAD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51A25D6-D733-4DDD-BA59-5EBB4E5FB2AA}" type="pres">
      <dgm:prSet presAssocID="{6A094BE9-2BAC-41FD-AF19-1EE0634F38E3}" presName="parentLin" presStyleCnt="0"/>
      <dgm:spPr/>
    </dgm:pt>
    <dgm:pt modelId="{A769E63B-0D92-4F67-9105-A8E5EAC344E4}" type="pres">
      <dgm:prSet presAssocID="{6A094BE9-2BAC-41FD-AF19-1EE0634F38E3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FDB9A761-2DBC-4756-9A1C-7453E141ADFC}" type="pres">
      <dgm:prSet presAssocID="{6A094BE9-2BAC-41FD-AF19-1EE0634F38E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84DAAE-D566-4667-A09F-F62100D4D6A9}" type="pres">
      <dgm:prSet presAssocID="{6A094BE9-2BAC-41FD-AF19-1EE0634F38E3}" presName="negativeSpace" presStyleCnt="0"/>
      <dgm:spPr/>
    </dgm:pt>
    <dgm:pt modelId="{460B1FE9-957B-4798-8077-2BCC65C40C22}" type="pres">
      <dgm:prSet presAssocID="{6A094BE9-2BAC-41FD-AF19-1EE0634F38E3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2BFE6D-1680-4094-8306-24ED1AF46F6D}" type="pres">
      <dgm:prSet presAssocID="{DA5B3EC7-8AB9-4D5F-A2B7-477D35437C55}" presName="spaceBetweenRectangles" presStyleCnt="0"/>
      <dgm:spPr/>
    </dgm:pt>
    <dgm:pt modelId="{5AA7F323-2845-4ED1-8A59-166D6DDD9E72}" type="pres">
      <dgm:prSet presAssocID="{5D65238D-F4B0-4B63-A998-8B2756E9DC20}" presName="parentLin" presStyleCnt="0"/>
      <dgm:spPr/>
    </dgm:pt>
    <dgm:pt modelId="{66B31DFD-30B4-4B37-8BE5-4B1A32C1158E}" type="pres">
      <dgm:prSet presAssocID="{5D65238D-F4B0-4B63-A998-8B2756E9DC20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2408BB53-99F6-477A-A240-47A46CD6F07E}" type="pres">
      <dgm:prSet presAssocID="{5D65238D-F4B0-4B63-A998-8B2756E9DC2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F90A71-9431-45CC-8969-B072EEC3E53B}" type="pres">
      <dgm:prSet presAssocID="{5D65238D-F4B0-4B63-A998-8B2756E9DC20}" presName="negativeSpace" presStyleCnt="0"/>
      <dgm:spPr/>
    </dgm:pt>
    <dgm:pt modelId="{BCD60FB9-26BB-4E00-A474-1A03A93DA7B9}" type="pres">
      <dgm:prSet presAssocID="{5D65238D-F4B0-4B63-A998-8B2756E9DC20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10BB73-F08F-4980-8C4A-0566E00ACF7A}" type="pres">
      <dgm:prSet presAssocID="{EBA22ED7-7712-45C2-9D17-3F791F14531B}" presName="spaceBetweenRectangles" presStyleCnt="0"/>
      <dgm:spPr/>
    </dgm:pt>
    <dgm:pt modelId="{ECE0CE80-8302-4AB0-92F2-815F5A7A5520}" type="pres">
      <dgm:prSet presAssocID="{CE44F0A4-FCE4-4D3F-BE46-3CD0D54CA6FA}" presName="parentLin" presStyleCnt="0"/>
      <dgm:spPr/>
    </dgm:pt>
    <dgm:pt modelId="{D4D14237-BF34-4E5B-991E-B6CC2A6ED9AD}" type="pres">
      <dgm:prSet presAssocID="{CE44F0A4-FCE4-4D3F-BE46-3CD0D54CA6FA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4FF47755-43D0-4B60-A81E-53D9FF39FFE4}" type="pres">
      <dgm:prSet presAssocID="{CE44F0A4-FCE4-4D3F-BE46-3CD0D54CA6F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FD92EB-6AE8-4026-9D13-8E1B10126335}" type="pres">
      <dgm:prSet presAssocID="{CE44F0A4-FCE4-4D3F-BE46-3CD0D54CA6FA}" presName="negativeSpace" presStyleCnt="0"/>
      <dgm:spPr/>
    </dgm:pt>
    <dgm:pt modelId="{93B707CC-4F57-4E26-82D4-CEF150DFEEAD}" type="pres">
      <dgm:prSet presAssocID="{CE44F0A4-FCE4-4D3F-BE46-3CD0D54CA6FA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F5172B1-1613-4B0A-9097-E1CE31DCEC24}" type="presOf" srcId="{CE44F0A4-FCE4-4D3F-BE46-3CD0D54CA6FA}" destId="{4FF47755-43D0-4B60-A81E-53D9FF39FFE4}" srcOrd="1" destOrd="0" presId="urn:microsoft.com/office/officeart/2005/8/layout/list1"/>
    <dgm:cxn modelId="{FA51B30B-7AAC-4F64-85DA-215ADE475A62}" type="presOf" srcId="{6A094BE9-2BAC-41FD-AF19-1EE0634F38E3}" destId="{A769E63B-0D92-4F67-9105-A8E5EAC344E4}" srcOrd="0" destOrd="0" presId="urn:microsoft.com/office/officeart/2005/8/layout/list1"/>
    <dgm:cxn modelId="{65369ADD-C2BA-4FFB-8E53-0376AB2FFC8E}" srcId="{E094C2E1-9EC7-4218-80CA-D9636641CADC}" destId="{5D65238D-F4B0-4B63-A998-8B2756E9DC20}" srcOrd="1" destOrd="0" parTransId="{BFA751FE-56C0-4D21-9619-E2AD84A84513}" sibTransId="{EBA22ED7-7712-45C2-9D17-3F791F14531B}"/>
    <dgm:cxn modelId="{2D723B2F-A1E2-4315-95B2-3A607A2DBE8E}" type="presOf" srcId="{E094C2E1-9EC7-4218-80CA-D9636641CADC}" destId="{568F64F4-DFE7-4BB5-B550-DF28A357029E}" srcOrd="0" destOrd="0" presId="urn:microsoft.com/office/officeart/2005/8/layout/list1"/>
    <dgm:cxn modelId="{F99E09B9-E6F4-4181-8425-E16F69264216}" type="presOf" srcId="{B2DB7460-73A6-4018-9715-C6AF15BB06B9}" destId="{460B1FE9-957B-4798-8077-2BCC65C40C22}" srcOrd="0" destOrd="0" presId="urn:microsoft.com/office/officeart/2005/8/layout/list1"/>
    <dgm:cxn modelId="{38A07877-8F50-4A83-8FCA-CC98226A72BE}" type="presOf" srcId="{CE44F0A4-FCE4-4D3F-BE46-3CD0D54CA6FA}" destId="{D4D14237-BF34-4E5B-991E-B6CC2A6ED9AD}" srcOrd="0" destOrd="0" presId="urn:microsoft.com/office/officeart/2005/8/layout/list1"/>
    <dgm:cxn modelId="{848B6063-0E64-40B8-B6F6-D062A07B6216}" type="presOf" srcId="{5D65238D-F4B0-4B63-A998-8B2756E9DC20}" destId="{2408BB53-99F6-477A-A240-47A46CD6F07E}" srcOrd="1" destOrd="0" presId="urn:microsoft.com/office/officeart/2005/8/layout/list1"/>
    <dgm:cxn modelId="{253E22B5-A016-4988-9387-854FFE8E92A6}" srcId="{CE44F0A4-FCE4-4D3F-BE46-3CD0D54CA6FA}" destId="{6BD037E8-8435-4393-AA0A-1A1D9E8E7063}" srcOrd="0" destOrd="0" parTransId="{CAD203CD-D53E-4787-A1E3-38CF6ACEA5D3}" sibTransId="{ABA55204-BDF2-44FC-A516-99FAEDFE6758}"/>
    <dgm:cxn modelId="{561E561D-FFF9-4BE6-86F4-CF81F419AA76}" type="presOf" srcId="{6BD037E8-8435-4393-AA0A-1A1D9E8E7063}" destId="{93B707CC-4F57-4E26-82D4-CEF150DFEEAD}" srcOrd="0" destOrd="0" presId="urn:microsoft.com/office/officeart/2005/8/layout/list1"/>
    <dgm:cxn modelId="{2C31AF7E-0C01-4615-84F7-3965908A130B}" type="presOf" srcId="{5D65238D-F4B0-4B63-A998-8B2756E9DC20}" destId="{66B31DFD-30B4-4B37-8BE5-4B1A32C1158E}" srcOrd="0" destOrd="0" presId="urn:microsoft.com/office/officeart/2005/8/layout/list1"/>
    <dgm:cxn modelId="{1DBB7DBD-45AA-4E36-8360-6A9BF9350F34}" srcId="{E094C2E1-9EC7-4218-80CA-D9636641CADC}" destId="{CE44F0A4-FCE4-4D3F-BE46-3CD0D54CA6FA}" srcOrd="2" destOrd="0" parTransId="{9CDEF324-591B-4270-AF24-97DF0EA0E24A}" sibTransId="{CFF2DE0F-975B-424D-B66C-FE961942D06B}"/>
    <dgm:cxn modelId="{9D0A627D-5433-4858-A628-A995901EF5CD}" srcId="{5D65238D-F4B0-4B63-A998-8B2756E9DC20}" destId="{D50803C8-D79B-483E-8D51-2B8E504ACABF}" srcOrd="0" destOrd="0" parTransId="{78A45BA1-8AE0-41B9-8C25-6F5939E2C2A3}" sibTransId="{6B265C51-BD6D-43A9-B686-1208AE5A2C5D}"/>
    <dgm:cxn modelId="{34ACDDF4-C679-41F5-B72B-1E7A59A31D8F}" type="presOf" srcId="{6A094BE9-2BAC-41FD-AF19-1EE0634F38E3}" destId="{FDB9A761-2DBC-4756-9A1C-7453E141ADFC}" srcOrd="1" destOrd="0" presId="urn:microsoft.com/office/officeart/2005/8/layout/list1"/>
    <dgm:cxn modelId="{0BB7982A-4022-44A3-9944-30A1AEB2AA48}" type="presOf" srcId="{D50803C8-D79B-483E-8D51-2B8E504ACABF}" destId="{BCD60FB9-26BB-4E00-A474-1A03A93DA7B9}" srcOrd="0" destOrd="0" presId="urn:microsoft.com/office/officeart/2005/8/layout/list1"/>
    <dgm:cxn modelId="{1F947225-EB80-4C71-B804-8C37A4383AEE}" srcId="{E094C2E1-9EC7-4218-80CA-D9636641CADC}" destId="{6A094BE9-2BAC-41FD-AF19-1EE0634F38E3}" srcOrd="0" destOrd="0" parTransId="{10706DCA-A17D-4F54-B100-ABF9CC07C157}" sibTransId="{DA5B3EC7-8AB9-4D5F-A2B7-477D35437C55}"/>
    <dgm:cxn modelId="{3665FCF3-86D5-4734-AFCE-87CA90C3C01C}" srcId="{6A094BE9-2BAC-41FD-AF19-1EE0634F38E3}" destId="{B2DB7460-73A6-4018-9715-C6AF15BB06B9}" srcOrd="0" destOrd="0" parTransId="{D35D1563-5DA7-4CB1-95DB-A5D47CD6DFB5}" sibTransId="{10E5764B-7E1E-4F67-B9E3-892002241806}"/>
    <dgm:cxn modelId="{7610AF4D-5C31-4180-9E03-20DCA8F73CDF}" type="presParOf" srcId="{568F64F4-DFE7-4BB5-B550-DF28A357029E}" destId="{551A25D6-D733-4DDD-BA59-5EBB4E5FB2AA}" srcOrd="0" destOrd="0" presId="urn:microsoft.com/office/officeart/2005/8/layout/list1"/>
    <dgm:cxn modelId="{9E102895-2238-49B9-9BFD-D003C85C6012}" type="presParOf" srcId="{551A25D6-D733-4DDD-BA59-5EBB4E5FB2AA}" destId="{A769E63B-0D92-4F67-9105-A8E5EAC344E4}" srcOrd="0" destOrd="0" presId="urn:microsoft.com/office/officeart/2005/8/layout/list1"/>
    <dgm:cxn modelId="{5F770244-C52F-4B17-A6B2-AB6562444265}" type="presParOf" srcId="{551A25D6-D733-4DDD-BA59-5EBB4E5FB2AA}" destId="{FDB9A761-2DBC-4756-9A1C-7453E141ADFC}" srcOrd="1" destOrd="0" presId="urn:microsoft.com/office/officeart/2005/8/layout/list1"/>
    <dgm:cxn modelId="{851A9762-2A04-4394-834E-C3F24AD4D805}" type="presParOf" srcId="{568F64F4-DFE7-4BB5-B550-DF28A357029E}" destId="{CD84DAAE-D566-4667-A09F-F62100D4D6A9}" srcOrd="1" destOrd="0" presId="urn:microsoft.com/office/officeart/2005/8/layout/list1"/>
    <dgm:cxn modelId="{0E45E949-0D98-43B7-A929-C25F43A19BF9}" type="presParOf" srcId="{568F64F4-DFE7-4BB5-B550-DF28A357029E}" destId="{460B1FE9-957B-4798-8077-2BCC65C40C22}" srcOrd="2" destOrd="0" presId="urn:microsoft.com/office/officeart/2005/8/layout/list1"/>
    <dgm:cxn modelId="{A8839946-53CD-481D-AE8B-ED5B8E2AB0E8}" type="presParOf" srcId="{568F64F4-DFE7-4BB5-B550-DF28A357029E}" destId="{842BFE6D-1680-4094-8306-24ED1AF46F6D}" srcOrd="3" destOrd="0" presId="urn:microsoft.com/office/officeart/2005/8/layout/list1"/>
    <dgm:cxn modelId="{5FFA2C30-DB70-4394-8728-E4D4F5C5D75B}" type="presParOf" srcId="{568F64F4-DFE7-4BB5-B550-DF28A357029E}" destId="{5AA7F323-2845-4ED1-8A59-166D6DDD9E72}" srcOrd="4" destOrd="0" presId="urn:microsoft.com/office/officeart/2005/8/layout/list1"/>
    <dgm:cxn modelId="{004BCFB9-63F6-4A31-817A-45FBE3C23B19}" type="presParOf" srcId="{5AA7F323-2845-4ED1-8A59-166D6DDD9E72}" destId="{66B31DFD-30B4-4B37-8BE5-4B1A32C1158E}" srcOrd="0" destOrd="0" presId="urn:microsoft.com/office/officeart/2005/8/layout/list1"/>
    <dgm:cxn modelId="{BC567E19-157D-4282-BB18-C75749A04C6B}" type="presParOf" srcId="{5AA7F323-2845-4ED1-8A59-166D6DDD9E72}" destId="{2408BB53-99F6-477A-A240-47A46CD6F07E}" srcOrd="1" destOrd="0" presId="urn:microsoft.com/office/officeart/2005/8/layout/list1"/>
    <dgm:cxn modelId="{D3AC534A-0A9F-4B00-81B8-8FF56634023B}" type="presParOf" srcId="{568F64F4-DFE7-4BB5-B550-DF28A357029E}" destId="{54F90A71-9431-45CC-8969-B072EEC3E53B}" srcOrd="5" destOrd="0" presId="urn:microsoft.com/office/officeart/2005/8/layout/list1"/>
    <dgm:cxn modelId="{A3D5B9D9-8410-4922-B23A-053E778DBD7A}" type="presParOf" srcId="{568F64F4-DFE7-4BB5-B550-DF28A357029E}" destId="{BCD60FB9-26BB-4E00-A474-1A03A93DA7B9}" srcOrd="6" destOrd="0" presId="urn:microsoft.com/office/officeart/2005/8/layout/list1"/>
    <dgm:cxn modelId="{11C8FAB5-4FA5-4B04-9B72-AC1FC25F9FBF}" type="presParOf" srcId="{568F64F4-DFE7-4BB5-B550-DF28A357029E}" destId="{1C10BB73-F08F-4980-8C4A-0566E00ACF7A}" srcOrd="7" destOrd="0" presId="urn:microsoft.com/office/officeart/2005/8/layout/list1"/>
    <dgm:cxn modelId="{69A42ECB-CD31-47A9-BBEA-D1A01CB4AAD5}" type="presParOf" srcId="{568F64F4-DFE7-4BB5-B550-DF28A357029E}" destId="{ECE0CE80-8302-4AB0-92F2-815F5A7A5520}" srcOrd="8" destOrd="0" presId="urn:microsoft.com/office/officeart/2005/8/layout/list1"/>
    <dgm:cxn modelId="{A2CED0F8-6E10-43BC-B70F-33D26D21D1BB}" type="presParOf" srcId="{ECE0CE80-8302-4AB0-92F2-815F5A7A5520}" destId="{D4D14237-BF34-4E5B-991E-B6CC2A6ED9AD}" srcOrd="0" destOrd="0" presId="urn:microsoft.com/office/officeart/2005/8/layout/list1"/>
    <dgm:cxn modelId="{8CB67A75-96CD-4057-8E13-74FFA7C3D4CD}" type="presParOf" srcId="{ECE0CE80-8302-4AB0-92F2-815F5A7A5520}" destId="{4FF47755-43D0-4B60-A81E-53D9FF39FFE4}" srcOrd="1" destOrd="0" presId="urn:microsoft.com/office/officeart/2005/8/layout/list1"/>
    <dgm:cxn modelId="{059AE0D9-9B9B-4B48-824A-B12A4B027CFC}" type="presParOf" srcId="{568F64F4-DFE7-4BB5-B550-DF28A357029E}" destId="{55FD92EB-6AE8-4026-9D13-8E1B10126335}" srcOrd="9" destOrd="0" presId="urn:microsoft.com/office/officeart/2005/8/layout/list1"/>
    <dgm:cxn modelId="{2360BD61-FC23-43F7-95B4-DD56AB62EDB8}" type="presParOf" srcId="{568F64F4-DFE7-4BB5-B550-DF28A357029E}" destId="{93B707CC-4F57-4E26-82D4-CEF150DFEEAD}" srcOrd="10" destOrd="0" presId="urn:microsoft.com/office/officeart/2005/8/layout/list1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85A7130-DCCC-4F3C-B744-122503FFBB0B}" type="doc">
      <dgm:prSet loTypeId="urn:microsoft.com/office/officeart/2005/8/layout/orgChart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4215415-1544-4AC9-A44A-0565B3006324}">
      <dgm:prSet phldrT="[Текст]"/>
      <dgm:spPr/>
      <dgm:t>
        <a:bodyPr/>
        <a:lstStyle/>
        <a:p>
          <a:r>
            <a:rPr lang="ru-RU" b="1" dirty="0" smtClean="0"/>
            <a:t>ТИПЫ СТИХИЙНЫХ ГРУПП</a:t>
          </a:r>
          <a:endParaRPr lang="ru-RU" dirty="0"/>
        </a:p>
      </dgm:t>
    </dgm:pt>
    <dgm:pt modelId="{DA86AC93-18BF-4A00-82AD-58390BE5A397}" type="parTrans" cxnId="{3AA03303-DD9E-4FD2-8F63-5CF5D1D505C0}">
      <dgm:prSet/>
      <dgm:spPr/>
      <dgm:t>
        <a:bodyPr/>
        <a:lstStyle/>
        <a:p>
          <a:endParaRPr lang="ru-RU"/>
        </a:p>
      </dgm:t>
    </dgm:pt>
    <dgm:pt modelId="{C36A48A6-044E-4140-8702-7549167AD50B}" type="sibTrans" cxnId="{3AA03303-DD9E-4FD2-8F63-5CF5D1D505C0}">
      <dgm:prSet/>
      <dgm:spPr/>
      <dgm:t>
        <a:bodyPr/>
        <a:lstStyle/>
        <a:p>
          <a:endParaRPr lang="ru-RU"/>
        </a:p>
      </dgm:t>
    </dgm:pt>
    <dgm:pt modelId="{6760D23C-99C4-4C48-9963-D10707205B12}">
      <dgm:prSet phldrT="[Текст]"/>
      <dgm:spPr/>
      <dgm:t>
        <a:bodyPr/>
        <a:lstStyle/>
        <a:p>
          <a:r>
            <a:rPr lang="ru-RU" dirty="0" smtClean="0"/>
            <a:t>ТОЛПА</a:t>
          </a:r>
          <a:endParaRPr lang="ru-RU" dirty="0"/>
        </a:p>
      </dgm:t>
    </dgm:pt>
    <dgm:pt modelId="{94E07BE1-39B9-4120-8A66-FDE5ECDBB442}" type="parTrans" cxnId="{A8354734-24B1-4304-B67E-9D2D6AA79219}">
      <dgm:prSet/>
      <dgm:spPr/>
      <dgm:t>
        <a:bodyPr/>
        <a:lstStyle/>
        <a:p>
          <a:endParaRPr lang="ru-RU"/>
        </a:p>
      </dgm:t>
    </dgm:pt>
    <dgm:pt modelId="{3F5419E2-FCA6-4A7B-BBCA-9B9DA7BBB713}" type="sibTrans" cxnId="{A8354734-24B1-4304-B67E-9D2D6AA79219}">
      <dgm:prSet/>
      <dgm:spPr/>
      <dgm:t>
        <a:bodyPr/>
        <a:lstStyle/>
        <a:p>
          <a:endParaRPr lang="ru-RU"/>
        </a:p>
      </dgm:t>
    </dgm:pt>
    <dgm:pt modelId="{9DC4D961-40B4-45C2-BE02-B520CF40EDBA}">
      <dgm:prSet phldrT="[Текст]"/>
      <dgm:spPr/>
      <dgm:t>
        <a:bodyPr/>
        <a:lstStyle/>
        <a:p>
          <a:r>
            <a:rPr lang="ru-RU" dirty="0" smtClean="0"/>
            <a:t>ПУБЛИКА</a:t>
          </a:r>
          <a:endParaRPr lang="ru-RU" dirty="0"/>
        </a:p>
      </dgm:t>
    </dgm:pt>
    <dgm:pt modelId="{C8BB67C9-9A89-4A13-AF54-29C6DFED2874}" type="parTrans" cxnId="{49F2A057-A7E1-4164-976F-C2B49E5344CB}">
      <dgm:prSet/>
      <dgm:spPr/>
      <dgm:t>
        <a:bodyPr/>
        <a:lstStyle/>
        <a:p>
          <a:endParaRPr lang="ru-RU"/>
        </a:p>
      </dgm:t>
    </dgm:pt>
    <dgm:pt modelId="{3E24C312-726C-45AE-9CB3-C6AB3249B5DB}" type="sibTrans" cxnId="{49F2A057-A7E1-4164-976F-C2B49E5344CB}">
      <dgm:prSet/>
      <dgm:spPr/>
      <dgm:t>
        <a:bodyPr/>
        <a:lstStyle/>
        <a:p>
          <a:endParaRPr lang="ru-RU"/>
        </a:p>
      </dgm:t>
    </dgm:pt>
    <dgm:pt modelId="{1186EBED-C220-468E-AF7A-3165F27933B9}">
      <dgm:prSet phldrT="[Текст]"/>
      <dgm:spPr/>
      <dgm:t>
        <a:bodyPr/>
        <a:lstStyle/>
        <a:p>
          <a:r>
            <a:rPr lang="ru-RU" dirty="0" smtClean="0"/>
            <a:t>МАССА</a:t>
          </a:r>
          <a:endParaRPr lang="ru-RU" dirty="0"/>
        </a:p>
      </dgm:t>
    </dgm:pt>
    <dgm:pt modelId="{B8A30B5C-DC18-4785-8AC1-88C22B7A423E}" type="sibTrans" cxnId="{A688AFE0-BB36-40BB-9990-4ACFFB6A0222}">
      <dgm:prSet/>
      <dgm:spPr/>
      <dgm:t>
        <a:bodyPr/>
        <a:lstStyle/>
        <a:p>
          <a:endParaRPr lang="ru-RU"/>
        </a:p>
      </dgm:t>
    </dgm:pt>
    <dgm:pt modelId="{6BD1C163-CA5C-41F5-B1A3-4933CED2A13D}" type="parTrans" cxnId="{A688AFE0-BB36-40BB-9990-4ACFFB6A0222}">
      <dgm:prSet/>
      <dgm:spPr/>
      <dgm:t>
        <a:bodyPr/>
        <a:lstStyle/>
        <a:p>
          <a:endParaRPr lang="ru-RU"/>
        </a:p>
      </dgm:t>
    </dgm:pt>
    <dgm:pt modelId="{FE0DC07B-2DE1-47E8-A776-3FF67EAA03B0}" type="pres">
      <dgm:prSet presAssocID="{785A7130-DCCC-4F3C-B744-122503FFBB0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68B0C1C-4498-4127-9058-8CA17DC41255}" type="pres">
      <dgm:prSet presAssocID="{94215415-1544-4AC9-A44A-0565B3006324}" presName="hierRoot1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60DD5A11-5F98-4C15-BCA3-99EB6188CC9F}" type="pres">
      <dgm:prSet presAssocID="{94215415-1544-4AC9-A44A-0565B3006324}" presName="rootComposite1" presStyleCnt="0"/>
      <dgm:spPr/>
      <dgm:t>
        <a:bodyPr/>
        <a:lstStyle/>
        <a:p>
          <a:endParaRPr lang="ru-RU"/>
        </a:p>
      </dgm:t>
    </dgm:pt>
    <dgm:pt modelId="{1DF638FE-974D-49E3-AD5B-E10DDD752A39}" type="pres">
      <dgm:prSet presAssocID="{94215415-1544-4AC9-A44A-0565B3006324}" presName="rootText1" presStyleLbl="node0" presStyleIdx="0" presStyleCnt="1" custLinFactNeighborX="924" custLinFactNeighborY="-604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29BD7F5-F81B-4CF9-8223-E7AB2BFC4AE7}" type="pres">
      <dgm:prSet presAssocID="{94215415-1544-4AC9-A44A-0565B3006324}" presName="rootConnector1" presStyleLbl="node1" presStyleIdx="0" presStyleCnt="0"/>
      <dgm:spPr/>
      <dgm:t>
        <a:bodyPr/>
        <a:lstStyle/>
        <a:p>
          <a:endParaRPr lang="ru-RU"/>
        </a:p>
      </dgm:t>
    </dgm:pt>
    <dgm:pt modelId="{EB8F79C3-3460-40AE-944D-410E7EF61289}" type="pres">
      <dgm:prSet presAssocID="{94215415-1544-4AC9-A44A-0565B3006324}" presName="hierChild2" presStyleCnt="0"/>
      <dgm:spPr/>
      <dgm:t>
        <a:bodyPr/>
        <a:lstStyle/>
        <a:p>
          <a:endParaRPr lang="ru-RU"/>
        </a:p>
      </dgm:t>
    </dgm:pt>
    <dgm:pt modelId="{5E7B0D32-C9D0-48D7-8D21-EC4316570100}" type="pres">
      <dgm:prSet presAssocID="{94E07BE1-39B9-4120-8A66-FDE5ECDBB442}" presName="Name37" presStyleLbl="parChTrans1D2" presStyleIdx="0" presStyleCnt="3"/>
      <dgm:spPr/>
      <dgm:t>
        <a:bodyPr/>
        <a:lstStyle/>
        <a:p>
          <a:endParaRPr lang="ru-RU"/>
        </a:p>
      </dgm:t>
    </dgm:pt>
    <dgm:pt modelId="{37A36F7A-191E-444F-9A9C-5CCF913C2F56}" type="pres">
      <dgm:prSet presAssocID="{6760D23C-99C4-4C48-9963-D10707205B12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2FDFD33C-C1D2-4C80-8DD1-5A49C0BE80E8}" type="pres">
      <dgm:prSet presAssocID="{6760D23C-99C4-4C48-9963-D10707205B12}" presName="rootComposite" presStyleCnt="0"/>
      <dgm:spPr/>
      <dgm:t>
        <a:bodyPr/>
        <a:lstStyle/>
        <a:p>
          <a:endParaRPr lang="ru-RU"/>
        </a:p>
      </dgm:t>
    </dgm:pt>
    <dgm:pt modelId="{0AE84A3C-E74C-4825-8A15-E12B90E3E3AE}" type="pres">
      <dgm:prSet presAssocID="{6760D23C-99C4-4C48-9963-D10707205B12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80974B0-1B33-4C24-A4B6-F0A4FDFA838B}" type="pres">
      <dgm:prSet presAssocID="{6760D23C-99C4-4C48-9963-D10707205B12}" presName="rootConnector" presStyleLbl="node2" presStyleIdx="0" presStyleCnt="3"/>
      <dgm:spPr/>
      <dgm:t>
        <a:bodyPr/>
        <a:lstStyle/>
        <a:p>
          <a:endParaRPr lang="ru-RU"/>
        </a:p>
      </dgm:t>
    </dgm:pt>
    <dgm:pt modelId="{B3B38EFD-0312-40E0-AF9D-088E81DE6C9D}" type="pres">
      <dgm:prSet presAssocID="{6760D23C-99C4-4C48-9963-D10707205B12}" presName="hierChild4" presStyleCnt="0"/>
      <dgm:spPr/>
      <dgm:t>
        <a:bodyPr/>
        <a:lstStyle/>
        <a:p>
          <a:endParaRPr lang="ru-RU"/>
        </a:p>
      </dgm:t>
    </dgm:pt>
    <dgm:pt modelId="{CB378A40-5569-4530-AB7B-DA93EEDDCB80}" type="pres">
      <dgm:prSet presAssocID="{6760D23C-99C4-4C48-9963-D10707205B12}" presName="hierChild5" presStyleCnt="0"/>
      <dgm:spPr/>
      <dgm:t>
        <a:bodyPr/>
        <a:lstStyle/>
        <a:p>
          <a:endParaRPr lang="ru-RU"/>
        </a:p>
      </dgm:t>
    </dgm:pt>
    <dgm:pt modelId="{6441DDB4-17FA-4560-A975-929F4430CCE1}" type="pres">
      <dgm:prSet presAssocID="{6BD1C163-CA5C-41F5-B1A3-4933CED2A13D}" presName="Name37" presStyleLbl="parChTrans1D2" presStyleIdx="1" presStyleCnt="3"/>
      <dgm:spPr/>
      <dgm:t>
        <a:bodyPr/>
        <a:lstStyle/>
        <a:p>
          <a:endParaRPr lang="ru-RU"/>
        </a:p>
      </dgm:t>
    </dgm:pt>
    <dgm:pt modelId="{B636573A-A572-49A1-8715-11153BFEA485}" type="pres">
      <dgm:prSet presAssocID="{1186EBED-C220-468E-AF7A-3165F27933B9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6661E77E-96D7-4729-A8AC-2C4559723E55}" type="pres">
      <dgm:prSet presAssocID="{1186EBED-C220-468E-AF7A-3165F27933B9}" presName="rootComposite" presStyleCnt="0"/>
      <dgm:spPr/>
      <dgm:t>
        <a:bodyPr/>
        <a:lstStyle/>
        <a:p>
          <a:endParaRPr lang="ru-RU"/>
        </a:p>
      </dgm:t>
    </dgm:pt>
    <dgm:pt modelId="{4962E4FB-F0F9-4A57-9447-4DFDB05D0317}" type="pres">
      <dgm:prSet presAssocID="{1186EBED-C220-468E-AF7A-3165F27933B9}" presName="rootText" presStyleLbl="node2" presStyleIdx="1" presStyleCnt="3" custLinFactNeighborX="924" custLinFactNeighborY="-18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36105EA-864F-4FB9-863D-E1E476D4F3C8}" type="pres">
      <dgm:prSet presAssocID="{1186EBED-C220-468E-AF7A-3165F27933B9}" presName="rootConnector" presStyleLbl="node2" presStyleIdx="1" presStyleCnt="3"/>
      <dgm:spPr/>
      <dgm:t>
        <a:bodyPr/>
        <a:lstStyle/>
        <a:p>
          <a:endParaRPr lang="ru-RU"/>
        </a:p>
      </dgm:t>
    </dgm:pt>
    <dgm:pt modelId="{BF68A14A-D498-4E73-AD8A-DF38421AC778}" type="pres">
      <dgm:prSet presAssocID="{1186EBED-C220-468E-AF7A-3165F27933B9}" presName="hierChild4" presStyleCnt="0"/>
      <dgm:spPr/>
      <dgm:t>
        <a:bodyPr/>
        <a:lstStyle/>
        <a:p>
          <a:endParaRPr lang="ru-RU"/>
        </a:p>
      </dgm:t>
    </dgm:pt>
    <dgm:pt modelId="{7F3AB732-581E-40FF-9EAF-6C9EB81FE88F}" type="pres">
      <dgm:prSet presAssocID="{1186EBED-C220-468E-AF7A-3165F27933B9}" presName="hierChild5" presStyleCnt="0"/>
      <dgm:spPr/>
      <dgm:t>
        <a:bodyPr/>
        <a:lstStyle/>
        <a:p>
          <a:endParaRPr lang="ru-RU"/>
        </a:p>
      </dgm:t>
    </dgm:pt>
    <dgm:pt modelId="{1A803107-C1FD-4194-8B9E-F57D06C9A64B}" type="pres">
      <dgm:prSet presAssocID="{C8BB67C9-9A89-4A13-AF54-29C6DFED2874}" presName="Name37" presStyleLbl="parChTrans1D2" presStyleIdx="2" presStyleCnt="3"/>
      <dgm:spPr/>
      <dgm:t>
        <a:bodyPr/>
        <a:lstStyle/>
        <a:p>
          <a:endParaRPr lang="ru-RU"/>
        </a:p>
      </dgm:t>
    </dgm:pt>
    <dgm:pt modelId="{035B2ADD-B086-4CB4-B4F7-FD3C22796121}" type="pres">
      <dgm:prSet presAssocID="{9DC4D961-40B4-45C2-BE02-B520CF40EDBA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262AAE2E-E30A-4CAA-9A0E-5A4D03922597}" type="pres">
      <dgm:prSet presAssocID="{9DC4D961-40B4-45C2-BE02-B520CF40EDBA}" presName="rootComposite" presStyleCnt="0"/>
      <dgm:spPr/>
      <dgm:t>
        <a:bodyPr/>
        <a:lstStyle/>
        <a:p>
          <a:endParaRPr lang="ru-RU"/>
        </a:p>
      </dgm:t>
    </dgm:pt>
    <dgm:pt modelId="{E5D87637-0052-42A9-8A36-8CA5E9362347}" type="pres">
      <dgm:prSet presAssocID="{9DC4D961-40B4-45C2-BE02-B520CF40EDBA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4BD57FD-4DCE-4A1B-9BF2-AE1179C088C4}" type="pres">
      <dgm:prSet presAssocID="{9DC4D961-40B4-45C2-BE02-B520CF40EDBA}" presName="rootConnector" presStyleLbl="node2" presStyleIdx="2" presStyleCnt="3"/>
      <dgm:spPr/>
      <dgm:t>
        <a:bodyPr/>
        <a:lstStyle/>
        <a:p>
          <a:endParaRPr lang="ru-RU"/>
        </a:p>
      </dgm:t>
    </dgm:pt>
    <dgm:pt modelId="{5E11D462-98D7-433B-9BDD-B463C228BEA0}" type="pres">
      <dgm:prSet presAssocID="{9DC4D961-40B4-45C2-BE02-B520CF40EDBA}" presName="hierChild4" presStyleCnt="0"/>
      <dgm:spPr/>
      <dgm:t>
        <a:bodyPr/>
        <a:lstStyle/>
        <a:p>
          <a:endParaRPr lang="ru-RU"/>
        </a:p>
      </dgm:t>
    </dgm:pt>
    <dgm:pt modelId="{3FDEDACA-D304-456D-8C11-EA0AE4251D17}" type="pres">
      <dgm:prSet presAssocID="{9DC4D961-40B4-45C2-BE02-B520CF40EDBA}" presName="hierChild5" presStyleCnt="0"/>
      <dgm:spPr/>
      <dgm:t>
        <a:bodyPr/>
        <a:lstStyle/>
        <a:p>
          <a:endParaRPr lang="ru-RU"/>
        </a:p>
      </dgm:t>
    </dgm:pt>
    <dgm:pt modelId="{C453539C-C85C-470A-9E11-CD1D40F3C0F1}" type="pres">
      <dgm:prSet presAssocID="{94215415-1544-4AC9-A44A-0565B3006324}" presName="hierChild3" presStyleCnt="0"/>
      <dgm:spPr/>
      <dgm:t>
        <a:bodyPr/>
        <a:lstStyle/>
        <a:p>
          <a:endParaRPr lang="ru-RU"/>
        </a:p>
      </dgm:t>
    </dgm:pt>
  </dgm:ptLst>
  <dgm:cxnLst>
    <dgm:cxn modelId="{2A26C08E-9309-4B0F-B8C4-40E0A5717235}" type="presOf" srcId="{785A7130-DCCC-4F3C-B744-122503FFBB0B}" destId="{FE0DC07B-2DE1-47E8-A776-3FF67EAA03B0}" srcOrd="0" destOrd="0" presId="urn:microsoft.com/office/officeart/2005/8/layout/orgChart1"/>
    <dgm:cxn modelId="{0676130C-0A0B-4DE0-B8B9-2DE428264AC9}" type="presOf" srcId="{9DC4D961-40B4-45C2-BE02-B520CF40EDBA}" destId="{E5D87637-0052-42A9-8A36-8CA5E9362347}" srcOrd="0" destOrd="0" presId="urn:microsoft.com/office/officeart/2005/8/layout/orgChart1"/>
    <dgm:cxn modelId="{A65655EA-0880-4C4B-8CEA-447B85CC85B3}" type="presOf" srcId="{6760D23C-99C4-4C48-9963-D10707205B12}" destId="{780974B0-1B33-4C24-A4B6-F0A4FDFA838B}" srcOrd="1" destOrd="0" presId="urn:microsoft.com/office/officeart/2005/8/layout/orgChart1"/>
    <dgm:cxn modelId="{45DD5338-8398-4A79-AD53-5F421C99279B}" type="presOf" srcId="{94E07BE1-39B9-4120-8A66-FDE5ECDBB442}" destId="{5E7B0D32-C9D0-48D7-8D21-EC4316570100}" srcOrd="0" destOrd="0" presId="urn:microsoft.com/office/officeart/2005/8/layout/orgChart1"/>
    <dgm:cxn modelId="{E58E6F80-8A57-4C94-9CD9-CE4FB53F8992}" type="presOf" srcId="{1186EBED-C220-468E-AF7A-3165F27933B9}" destId="{4962E4FB-F0F9-4A57-9447-4DFDB05D0317}" srcOrd="0" destOrd="0" presId="urn:microsoft.com/office/officeart/2005/8/layout/orgChart1"/>
    <dgm:cxn modelId="{3AA03303-DD9E-4FD2-8F63-5CF5D1D505C0}" srcId="{785A7130-DCCC-4F3C-B744-122503FFBB0B}" destId="{94215415-1544-4AC9-A44A-0565B3006324}" srcOrd="0" destOrd="0" parTransId="{DA86AC93-18BF-4A00-82AD-58390BE5A397}" sibTransId="{C36A48A6-044E-4140-8702-7549167AD50B}"/>
    <dgm:cxn modelId="{ED9EE455-B1A6-4BCD-8DB7-8FCFE52046DB}" type="presOf" srcId="{1186EBED-C220-468E-AF7A-3165F27933B9}" destId="{136105EA-864F-4FB9-863D-E1E476D4F3C8}" srcOrd="1" destOrd="0" presId="urn:microsoft.com/office/officeart/2005/8/layout/orgChart1"/>
    <dgm:cxn modelId="{A688AFE0-BB36-40BB-9990-4ACFFB6A0222}" srcId="{94215415-1544-4AC9-A44A-0565B3006324}" destId="{1186EBED-C220-468E-AF7A-3165F27933B9}" srcOrd="1" destOrd="0" parTransId="{6BD1C163-CA5C-41F5-B1A3-4933CED2A13D}" sibTransId="{B8A30B5C-DC18-4785-8AC1-88C22B7A423E}"/>
    <dgm:cxn modelId="{1AFF9A83-CB8D-449E-9AB2-771FC5035F61}" type="presOf" srcId="{C8BB67C9-9A89-4A13-AF54-29C6DFED2874}" destId="{1A803107-C1FD-4194-8B9E-F57D06C9A64B}" srcOrd="0" destOrd="0" presId="urn:microsoft.com/office/officeart/2005/8/layout/orgChart1"/>
    <dgm:cxn modelId="{3BC3CB32-E177-438A-8E17-1E4B7C9569C4}" type="presOf" srcId="{6760D23C-99C4-4C48-9963-D10707205B12}" destId="{0AE84A3C-E74C-4825-8A15-E12B90E3E3AE}" srcOrd="0" destOrd="0" presId="urn:microsoft.com/office/officeart/2005/8/layout/orgChart1"/>
    <dgm:cxn modelId="{49F2A057-A7E1-4164-976F-C2B49E5344CB}" srcId="{94215415-1544-4AC9-A44A-0565B3006324}" destId="{9DC4D961-40B4-45C2-BE02-B520CF40EDBA}" srcOrd="2" destOrd="0" parTransId="{C8BB67C9-9A89-4A13-AF54-29C6DFED2874}" sibTransId="{3E24C312-726C-45AE-9CB3-C6AB3249B5DB}"/>
    <dgm:cxn modelId="{8DC8797E-D0B4-4E1B-9D06-707252034297}" type="presOf" srcId="{94215415-1544-4AC9-A44A-0565B3006324}" destId="{1DF638FE-974D-49E3-AD5B-E10DDD752A39}" srcOrd="0" destOrd="0" presId="urn:microsoft.com/office/officeart/2005/8/layout/orgChart1"/>
    <dgm:cxn modelId="{5717A24C-252F-4629-A03B-882849E38A66}" type="presOf" srcId="{94215415-1544-4AC9-A44A-0565B3006324}" destId="{429BD7F5-F81B-4CF9-8223-E7AB2BFC4AE7}" srcOrd="1" destOrd="0" presId="urn:microsoft.com/office/officeart/2005/8/layout/orgChart1"/>
    <dgm:cxn modelId="{CB61A406-56AF-45F6-86B6-0ACDEF4D767F}" type="presOf" srcId="{9DC4D961-40B4-45C2-BE02-B520CF40EDBA}" destId="{74BD57FD-4DCE-4A1B-9BF2-AE1179C088C4}" srcOrd="1" destOrd="0" presId="urn:microsoft.com/office/officeart/2005/8/layout/orgChart1"/>
    <dgm:cxn modelId="{F3174887-765C-47DB-9364-DECFCA8AF86D}" type="presOf" srcId="{6BD1C163-CA5C-41F5-B1A3-4933CED2A13D}" destId="{6441DDB4-17FA-4560-A975-929F4430CCE1}" srcOrd="0" destOrd="0" presId="urn:microsoft.com/office/officeart/2005/8/layout/orgChart1"/>
    <dgm:cxn modelId="{A8354734-24B1-4304-B67E-9D2D6AA79219}" srcId="{94215415-1544-4AC9-A44A-0565B3006324}" destId="{6760D23C-99C4-4C48-9963-D10707205B12}" srcOrd="0" destOrd="0" parTransId="{94E07BE1-39B9-4120-8A66-FDE5ECDBB442}" sibTransId="{3F5419E2-FCA6-4A7B-BBCA-9B9DA7BBB713}"/>
    <dgm:cxn modelId="{512F0A47-0799-4689-8308-40F6340CE363}" type="presParOf" srcId="{FE0DC07B-2DE1-47E8-A776-3FF67EAA03B0}" destId="{E68B0C1C-4498-4127-9058-8CA17DC41255}" srcOrd="0" destOrd="0" presId="urn:microsoft.com/office/officeart/2005/8/layout/orgChart1"/>
    <dgm:cxn modelId="{38F71D0C-D5B9-4C35-8AD5-1E4C4B851624}" type="presParOf" srcId="{E68B0C1C-4498-4127-9058-8CA17DC41255}" destId="{60DD5A11-5F98-4C15-BCA3-99EB6188CC9F}" srcOrd="0" destOrd="0" presId="urn:microsoft.com/office/officeart/2005/8/layout/orgChart1"/>
    <dgm:cxn modelId="{CE509EED-C32A-49E5-A913-664459CDE7D5}" type="presParOf" srcId="{60DD5A11-5F98-4C15-BCA3-99EB6188CC9F}" destId="{1DF638FE-974D-49E3-AD5B-E10DDD752A39}" srcOrd="0" destOrd="0" presId="urn:microsoft.com/office/officeart/2005/8/layout/orgChart1"/>
    <dgm:cxn modelId="{99039EAA-4486-4399-8353-33C80EAE5F0E}" type="presParOf" srcId="{60DD5A11-5F98-4C15-BCA3-99EB6188CC9F}" destId="{429BD7F5-F81B-4CF9-8223-E7AB2BFC4AE7}" srcOrd="1" destOrd="0" presId="urn:microsoft.com/office/officeart/2005/8/layout/orgChart1"/>
    <dgm:cxn modelId="{87A3F7D5-84B9-4BEE-872F-F136DC511A37}" type="presParOf" srcId="{E68B0C1C-4498-4127-9058-8CA17DC41255}" destId="{EB8F79C3-3460-40AE-944D-410E7EF61289}" srcOrd="1" destOrd="0" presId="urn:microsoft.com/office/officeart/2005/8/layout/orgChart1"/>
    <dgm:cxn modelId="{7B21CE3E-B104-436E-BF60-76E5CB3DBAA1}" type="presParOf" srcId="{EB8F79C3-3460-40AE-944D-410E7EF61289}" destId="{5E7B0D32-C9D0-48D7-8D21-EC4316570100}" srcOrd="0" destOrd="0" presId="urn:microsoft.com/office/officeart/2005/8/layout/orgChart1"/>
    <dgm:cxn modelId="{3486B704-C5A3-478C-85A1-43896D47D8CA}" type="presParOf" srcId="{EB8F79C3-3460-40AE-944D-410E7EF61289}" destId="{37A36F7A-191E-444F-9A9C-5CCF913C2F56}" srcOrd="1" destOrd="0" presId="urn:microsoft.com/office/officeart/2005/8/layout/orgChart1"/>
    <dgm:cxn modelId="{0296A9A6-41D8-4FA1-BE3B-05C809B59B17}" type="presParOf" srcId="{37A36F7A-191E-444F-9A9C-5CCF913C2F56}" destId="{2FDFD33C-C1D2-4C80-8DD1-5A49C0BE80E8}" srcOrd="0" destOrd="0" presId="urn:microsoft.com/office/officeart/2005/8/layout/orgChart1"/>
    <dgm:cxn modelId="{7A2680FF-A4E7-494F-99E4-5E967E228A01}" type="presParOf" srcId="{2FDFD33C-C1D2-4C80-8DD1-5A49C0BE80E8}" destId="{0AE84A3C-E74C-4825-8A15-E12B90E3E3AE}" srcOrd="0" destOrd="0" presId="urn:microsoft.com/office/officeart/2005/8/layout/orgChart1"/>
    <dgm:cxn modelId="{B79D09B6-C45C-431D-9C03-B3F200FFCE6B}" type="presParOf" srcId="{2FDFD33C-C1D2-4C80-8DD1-5A49C0BE80E8}" destId="{780974B0-1B33-4C24-A4B6-F0A4FDFA838B}" srcOrd="1" destOrd="0" presId="urn:microsoft.com/office/officeart/2005/8/layout/orgChart1"/>
    <dgm:cxn modelId="{07824608-8687-413E-B671-41B40BD5D0F6}" type="presParOf" srcId="{37A36F7A-191E-444F-9A9C-5CCF913C2F56}" destId="{B3B38EFD-0312-40E0-AF9D-088E81DE6C9D}" srcOrd="1" destOrd="0" presId="urn:microsoft.com/office/officeart/2005/8/layout/orgChart1"/>
    <dgm:cxn modelId="{2E90E552-632A-4D64-9980-2285DE6C0984}" type="presParOf" srcId="{37A36F7A-191E-444F-9A9C-5CCF913C2F56}" destId="{CB378A40-5569-4530-AB7B-DA93EEDDCB80}" srcOrd="2" destOrd="0" presId="urn:microsoft.com/office/officeart/2005/8/layout/orgChart1"/>
    <dgm:cxn modelId="{325143A0-A717-4E51-8824-45E51CC0106E}" type="presParOf" srcId="{EB8F79C3-3460-40AE-944D-410E7EF61289}" destId="{6441DDB4-17FA-4560-A975-929F4430CCE1}" srcOrd="2" destOrd="0" presId="urn:microsoft.com/office/officeart/2005/8/layout/orgChart1"/>
    <dgm:cxn modelId="{E7DDE744-6481-476A-A40A-33673111CBCD}" type="presParOf" srcId="{EB8F79C3-3460-40AE-944D-410E7EF61289}" destId="{B636573A-A572-49A1-8715-11153BFEA485}" srcOrd="3" destOrd="0" presId="urn:microsoft.com/office/officeart/2005/8/layout/orgChart1"/>
    <dgm:cxn modelId="{F75DDAD9-7EAB-42E0-B7A9-2FEFAB306256}" type="presParOf" srcId="{B636573A-A572-49A1-8715-11153BFEA485}" destId="{6661E77E-96D7-4729-A8AC-2C4559723E55}" srcOrd="0" destOrd="0" presId="urn:microsoft.com/office/officeart/2005/8/layout/orgChart1"/>
    <dgm:cxn modelId="{5B822FCC-3D19-492B-A27A-0FD345AA54A6}" type="presParOf" srcId="{6661E77E-96D7-4729-A8AC-2C4559723E55}" destId="{4962E4FB-F0F9-4A57-9447-4DFDB05D0317}" srcOrd="0" destOrd="0" presId="urn:microsoft.com/office/officeart/2005/8/layout/orgChart1"/>
    <dgm:cxn modelId="{225EA4DE-F8F2-48C3-955B-706CA55A2DE2}" type="presParOf" srcId="{6661E77E-96D7-4729-A8AC-2C4559723E55}" destId="{136105EA-864F-4FB9-863D-E1E476D4F3C8}" srcOrd="1" destOrd="0" presId="urn:microsoft.com/office/officeart/2005/8/layout/orgChart1"/>
    <dgm:cxn modelId="{E8A0E349-0675-40A2-9E2A-32FB13BB823F}" type="presParOf" srcId="{B636573A-A572-49A1-8715-11153BFEA485}" destId="{BF68A14A-D498-4E73-AD8A-DF38421AC778}" srcOrd="1" destOrd="0" presId="urn:microsoft.com/office/officeart/2005/8/layout/orgChart1"/>
    <dgm:cxn modelId="{749E6504-90AC-48E1-BDF0-69CC43509EB2}" type="presParOf" srcId="{B636573A-A572-49A1-8715-11153BFEA485}" destId="{7F3AB732-581E-40FF-9EAF-6C9EB81FE88F}" srcOrd="2" destOrd="0" presId="urn:microsoft.com/office/officeart/2005/8/layout/orgChart1"/>
    <dgm:cxn modelId="{9CB76366-B1C9-48E8-B787-D6B33B34DB44}" type="presParOf" srcId="{EB8F79C3-3460-40AE-944D-410E7EF61289}" destId="{1A803107-C1FD-4194-8B9E-F57D06C9A64B}" srcOrd="4" destOrd="0" presId="urn:microsoft.com/office/officeart/2005/8/layout/orgChart1"/>
    <dgm:cxn modelId="{D2BB0D63-6291-4241-AD35-40AF29D1229D}" type="presParOf" srcId="{EB8F79C3-3460-40AE-944D-410E7EF61289}" destId="{035B2ADD-B086-4CB4-B4F7-FD3C22796121}" srcOrd="5" destOrd="0" presId="urn:microsoft.com/office/officeart/2005/8/layout/orgChart1"/>
    <dgm:cxn modelId="{A0FF0717-D01B-4A59-AF07-598F13B1126F}" type="presParOf" srcId="{035B2ADD-B086-4CB4-B4F7-FD3C22796121}" destId="{262AAE2E-E30A-4CAA-9A0E-5A4D03922597}" srcOrd="0" destOrd="0" presId="urn:microsoft.com/office/officeart/2005/8/layout/orgChart1"/>
    <dgm:cxn modelId="{738B3444-2B7F-4373-A44A-FAD8E69284A3}" type="presParOf" srcId="{262AAE2E-E30A-4CAA-9A0E-5A4D03922597}" destId="{E5D87637-0052-42A9-8A36-8CA5E9362347}" srcOrd="0" destOrd="0" presId="urn:microsoft.com/office/officeart/2005/8/layout/orgChart1"/>
    <dgm:cxn modelId="{015EB3BD-79EB-404F-AA17-42B3DF5E3A78}" type="presParOf" srcId="{262AAE2E-E30A-4CAA-9A0E-5A4D03922597}" destId="{74BD57FD-4DCE-4A1B-9BF2-AE1179C088C4}" srcOrd="1" destOrd="0" presId="urn:microsoft.com/office/officeart/2005/8/layout/orgChart1"/>
    <dgm:cxn modelId="{9575DE76-403E-4209-9AB6-5340FD0CE278}" type="presParOf" srcId="{035B2ADD-B086-4CB4-B4F7-FD3C22796121}" destId="{5E11D462-98D7-433B-9BDD-B463C228BEA0}" srcOrd="1" destOrd="0" presId="urn:microsoft.com/office/officeart/2005/8/layout/orgChart1"/>
    <dgm:cxn modelId="{7AC104CC-57F6-4EF7-B3F7-90F56F270536}" type="presParOf" srcId="{035B2ADD-B086-4CB4-B4F7-FD3C22796121}" destId="{3FDEDACA-D304-456D-8C11-EA0AE4251D17}" srcOrd="2" destOrd="0" presId="urn:microsoft.com/office/officeart/2005/8/layout/orgChart1"/>
    <dgm:cxn modelId="{3B5EBDD3-655E-4ABA-AA41-356DDC17E8AC}" type="presParOf" srcId="{E68B0C1C-4498-4127-9058-8CA17DC41255}" destId="{C453539C-C85C-470A-9E11-CD1D40F3C0F1}" srcOrd="2" destOrd="0" presId="urn:microsoft.com/office/officeart/2005/8/layout/orgChart1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A08094E-9004-4AF7-9A9B-6D68D9D5E041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51C9B2D6-CC26-4C6F-BDB9-7EAD4F66F6E8}">
      <dgm:prSet/>
      <dgm:spPr/>
      <dgm:t>
        <a:bodyPr/>
        <a:lstStyle/>
        <a:p>
          <a:pPr rtl="0"/>
          <a:r>
            <a:rPr lang="ru-RU" smtClean="0"/>
            <a:t>Толпа образуется на улице по поводу самых различных событий.</a:t>
          </a:r>
          <a:endParaRPr lang="ru-RU" dirty="0"/>
        </a:p>
      </dgm:t>
    </dgm:pt>
    <dgm:pt modelId="{C13199CC-6816-4085-BE08-897E3F7C41E3}" type="parTrans" cxnId="{512D60F9-62C9-4C7B-8BD4-6EBB0BFA501E}">
      <dgm:prSet/>
      <dgm:spPr/>
      <dgm:t>
        <a:bodyPr/>
        <a:lstStyle/>
        <a:p>
          <a:endParaRPr lang="ru-RU"/>
        </a:p>
      </dgm:t>
    </dgm:pt>
    <dgm:pt modelId="{0AF5E4E3-3C36-4BEC-8BE4-A249135E9632}" type="sibTrans" cxnId="{512D60F9-62C9-4C7B-8BD4-6EBB0BFA501E}">
      <dgm:prSet/>
      <dgm:spPr/>
      <dgm:t>
        <a:bodyPr/>
        <a:lstStyle/>
        <a:p>
          <a:endParaRPr lang="ru-RU"/>
        </a:p>
      </dgm:t>
    </dgm:pt>
    <dgm:pt modelId="{C839F5B8-F155-48DE-9710-BCF71E336CB8}">
      <dgm:prSet/>
      <dgm:spPr/>
      <dgm:t>
        <a:bodyPr/>
        <a:lstStyle/>
        <a:p>
          <a:pPr rtl="0"/>
          <a:r>
            <a:rPr lang="ru-RU" smtClean="0"/>
            <a:t>Длительность ее существования определяется значимостью инцидента.</a:t>
          </a:r>
          <a:endParaRPr lang="ru-RU" dirty="0"/>
        </a:p>
      </dgm:t>
    </dgm:pt>
    <dgm:pt modelId="{FE47B544-4960-41DB-A0D7-09A99414D196}" type="parTrans" cxnId="{A59E38FA-F6BA-4741-BB77-554303F4E36C}">
      <dgm:prSet/>
      <dgm:spPr/>
      <dgm:t>
        <a:bodyPr/>
        <a:lstStyle/>
        <a:p>
          <a:endParaRPr lang="ru-RU"/>
        </a:p>
      </dgm:t>
    </dgm:pt>
    <dgm:pt modelId="{A6955A7F-45C4-4499-8F1A-C0B13778851E}" type="sibTrans" cxnId="{A59E38FA-F6BA-4741-BB77-554303F4E36C}">
      <dgm:prSet/>
      <dgm:spPr/>
      <dgm:t>
        <a:bodyPr/>
        <a:lstStyle/>
        <a:p>
          <a:endParaRPr lang="ru-RU"/>
        </a:p>
      </dgm:t>
    </dgm:pt>
    <dgm:pt modelId="{542E8B4B-535E-4396-A9AB-D214F5CB5D62}">
      <dgm:prSet/>
      <dgm:spPr/>
      <dgm:t>
        <a:bodyPr/>
        <a:lstStyle/>
        <a:p>
          <a:pPr rtl="0"/>
          <a:r>
            <a:rPr lang="ru-RU" smtClean="0"/>
            <a:t>Эмоциональный накал толпы может возрастать, порождая </a:t>
          </a:r>
          <a:r>
            <a:rPr lang="ru-RU" b="1" smtClean="0"/>
            <a:t>агрессивное поведение </a:t>
          </a:r>
          <a:r>
            <a:rPr lang="ru-RU" smtClean="0"/>
            <a:t>участников.</a:t>
          </a:r>
          <a:endParaRPr lang="ru-RU" dirty="0"/>
        </a:p>
      </dgm:t>
    </dgm:pt>
    <dgm:pt modelId="{C1572E57-C904-4BA4-BCD7-90FD6CE9F11B}" type="parTrans" cxnId="{DEC605FB-43CD-442A-9A63-7E4EEE88D0EE}">
      <dgm:prSet/>
      <dgm:spPr/>
      <dgm:t>
        <a:bodyPr/>
        <a:lstStyle/>
        <a:p>
          <a:endParaRPr lang="ru-RU"/>
        </a:p>
      </dgm:t>
    </dgm:pt>
    <dgm:pt modelId="{DE31115D-3D94-4559-8CBA-53C96D4B4D7D}" type="sibTrans" cxnId="{DEC605FB-43CD-442A-9A63-7E4EEE88D0EE}">
      <dgm:prSet/>
      <dgm:spPr/>
      <dgm:t>
        <a:bodyPr/>
        <a:lstStyle/>
        <a:p>
          <a:endParaRPr lang="ru-RU"/>
        </a:p>
      </dgm:t>
    </dgm:pt>
    <dgm:pt modelId="{425EAA00-6C9A-4035-B457-11427F4611D1}">
      <dgm:prSet/>
      <dgm:spPr/>
      <dgm:t>
        <a:bodyPr/>
        <a:lstStyle/>
        <a:p>
          <a:pPr rtl="0"/>
          <a:r>
            <a:rPr lang="ru-RU" b="1" dirty="0" smtClean="0"/>
            <a:t>Стихийное</a:t>
          </a:r>
          <a:r>
            <a:rPr lang="ru-RU" dirty="0" smtClean="0"/>
            <a:t> поведение - основной фон поведения толпы.</a:t>
          </a:r>
          <a:endParaRPr lang="ru-RU" dirty="0"/>
        </a:p>
      </dgm:t>
    </dgm:pt>
    <dgm:pt modelId="{4937E498-8BFA-4F58-9958-101662F00F7E}" type="parTrans" cxnId="{AA75B29B-B3A9-49A8-8B2E-5000E6B893D5}">
      <dgm:prSet/>
      <dgm:spPr/>
      <dgm:t>
        <a:bodyPr/>
        <a:lstStyle/>
        <a:p>
          <a:endParaRPr lang="ru-RU"/>
        </a:p>
      </dgm:t>
    </dgm:pt>
    <dgm:pt modelId="{148E7AB0-A86A-465F-AE1C-2D73E83E93BB}" type="sibTrans" cxnId="{AA75B29B-B3A9-49A8-8B2E-5000E6B893D5}">
      <dgm:prSet/>
      <dgm:spPr/>
      <dgm:t>
        <a:bodyPr/>
        <a:lstStyle/>
        <a:p>
          <a:endParaRPr lang="ru-RU"/>
        </a:p>
      </dgm:t>
    </dgm:pt>
    <dgm:pt modelId="{D27996F1-BD82-4897-8CE6-8A81492FFCCB}" type="pres">
      <dgm:prSet presAssocID="{6A08094E-9004-4AF7-9A9B-6D68D9D5E04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EC4CE7E-83C1-4831-A31D-00E54652FB00}" type="pres">
      <dgm:prSet presAssocID="{51C9B2D6-CC26-4C6F-BDB9-7EAD4F66F6E8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606F06-B58E-43D6-9438-473B420A4797}" type="pres">
      <dgm:prSet presAssocID="{0AF5E4E3-3C36-4BEC-8BE4-A249135E9632}" presName="spacer" presStyleCnt="0"/>
      <dgm:spPr/>
    </dgm:pt>
    <dgm:pt modelId="{B33734B3-D342-4F32-9DBE-B47FBF00309F}" type="pres">
      <dgm:prSet presAssocID="{C839F5B8-F155-48DE-9710-BCF71E336CB8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0D5D7D-E0FF-4078-B7BB-47867E64206C}" type="pres">
      <dgm:prSet presAssocID="{A6955A7F-45C4-4499-8F1A-C0B13778851E}" presName="spacer" presStyleCnt="0"/>
      <dgm:spPr/>
    </dgm:pt>
    <dgm:pt modelId="{D9D4EF06-73F1-49F0-A73B-0443B3A9C400}" type="pres">
      <dgm:prSet presAssocID="{542E8B4B-535E-4396-A9AB-D214F5CB5D62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0E0487-A9A5-47CD-850C-F7B882735587}" type="pres">
      <dgm:prSet presAssocID="{DE31115D-3D94-4559-8CBA-53C96D4B4D7D}" presName="spacer" presStyleCnt="0"/>
      <dgm:spPr/>
    </dgm:pt>
    <dgm:pt modelId="{6733ED9D-88CC-4F60-8397-963643593D4D}" type="pres">
      <dgm:prSet presAssocID="{425EAA00-6C9A-4035-B457-11427F4611D1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12D60F9-62C9-4C7B-8BD4-6EBB0BFA501E}" srcId="{6A08094E-9004-4AF7-9A9B-6D68D9D5E041}" destId="{51C9B2D6-CC26-4C6F-BDB9-7EAD4F66F6E8}" srcOrd="0" destOrd="0" parTransId="{C13199CC-6816-4085-BE08-897E3F7C41E3}" sibTransId="{0AF5E4E3-3C36-4BEC-8BE4-A249135E9632}"/>
    <dgm:cxn modelId="{80CF542B-6F19-4E8B-8CFC-DFAED14168AC}" type="presOf" srcId="{6A08094E-9004-4AF7-9A9B-6D68D9D5E041}" destId="{D27996F1-BD82-4897-8CE6-8A81492FFCCB}" srcOrd="0" destOrd="0" presId="urn:microsoft.com/office/officeart/2005/8/layout/vList2"/>
    <dgm:cxn modelId="{AA75B29B-B3A9-49A8-8B2E-5000E6B893D5}" srcId="{6A08094E-9004-4AF7-9A9B-6D68D9D5E041}" destId="{425EAA00-6C9A-4035-B457-11427F4611D1}" srcOrd="3" destOrd="0" parTransId="{4937E498-8BFA-4F58-9958-101662F00F7E}" sibTransId="{148E7AB0-A86A-465F-AE1C-2D73E83E93BB}"/>
    <dgm:cxn modelId="{8EC5DDFC-0C75-4B38-BAAD-689D25B4204C}" type="presOf" srcId="{425EAA00-6C9A-4035-B457-11427F4611D1}" destId="{6733ED9D-88CC-4F60-8397-963643593D4D}" srcOrd="0" destOrd="0" presId="urn:microsoft.com/office/officeart/2005/8/layout/vList2"/>
    <dgm:cxn modelId="{DEC605FB-43CD-442A-9A63-7E4EEE88D0EE}" srcId="{6A08094E-9004-4AF7-9A9B-6D68D9D5E041}" destId="{542E8B4B-535E-4396-A9AB-D214F5CB5D62}" srcOrd="2" destOrd="0" parTransId="{C1572E57-C904-4BA4-BCD7-90FD6CE9F11B}" sibTransId="{DE31115D-3D94-4559-8CBA-53C96D4B4D7D}"/>
    <dgm:cxn modelId="{1076FF21-5273-487D-A681-903C6E4352E2}" type="presOf" srcId="{542E8B4B-535E-4396-A9AB-D214F5CB5D62}" destId="{D9D4EF06-73F1-49F0-A73B-0443B3A9C400}" srcOrd="0" destOrd="0" presId="urn:microsoft.com/office/officeart/2005/8/layout/vList2"/>
    <dgm:cxn modelId="{A59E38FA-F6BA-4741-BB77-554303F4E36C}" srcId="{6A08094E-9004-4AF7-9A9B-6D68D9D5E041}" destId="{C839F5B8-F155-48DE-9710-BCF71E336CB8}" srcOrd="1" destOrd="0" parTransId="{FE47B544-4960-41DB-A0D7-09A99414D196}" sibTransId="{A6955A7F-45C4-4499-8F1A-C0B13778851E}"/>
    <dgm:cxn modelId="{010B9B18-741E-4702-A006-DE487C744FB4}" type="presOf" srcId="{51C9B2D6-CC26-4C6F-BDB9-7EAD4F66F6E8}" destId="{1EC4CE7E-83C1-4831-A31D-00E54652FB00}" srcOrd="0" destOrd="0" presId="urn:microsoft.com/office/officeart/2005/8/layout/vList2"/>
    <dgm:cxn modelId="{8FDA374E-6669-4F6B-AD36-0FF0050EC430}" type="presOf" srcId="{C839F5B8-F155-48DE-9710-BCF71E336CB8}" destId="{B33734B3-D342-4F32-9DBE-B47FBF00309F}" srcOrd="0" destOrd="0" presId="urn:microsoft.com/office/officeart/2005/8/layout/vList2"/>
    <dgm:cxn modelId="{C0D4ECFB-1B9D-43C4-92E4-6A1E578683AB}" type="presParOf" srcId="{D27996F1-BD82-4897-8CE6-8A81492FFCCB}" destId="{1EC4CE7E-83C1-4831-A31D-00E54652FB00}" srcOrd="0" destOrd="0" presId="urn:microsoft.com/office/officeart/2005/8/layout/vList2"/>
    <dgm:cxn modelId="{48044606-373B-457E-9F4C-58A73F9C8D2E}" type="presParOf" srcId="{D27996F1-BD82-4897-8CE6-8A81492FFCCB}" destId="{1E606F06-B58E-43D6-9438-473B420A4797}" srcOrd="1" destOrd="0" presId="urn:microsoft.com/office/officeart/2005/8/layout/vList2"/>
    <dgm:cxn modelId="{F860E3E7-7A5C-424C-B8CD-40AE41A93A9C}" type="presParOf" srcId="{D27996F1-BD82-4897-8CE6-8A81492FFCCB}" destId="{B33734B3-D342-4F32-9DBE-B47FBF00309F}" srcOrd="2" destOrd="0" presId="urn:microsoft.com/office/officeart/2005/8/layout/vList2"/>
    <dgm:cxn modelId="{C3011854-8CB9-4D88-8A0E-DF4718ECBC0C}" type="presParOf" srcId="{D27996F1-BD82-4897-8CE6-8A81492FFCCB}" destId="{570D5D7D-E0FF-4078-B7BB-47867E64206C}" srcOrd="3" destOrd="0" presId="urn:microsoft.com/office/officeart/2005/8/layout/vList2"/>
    <dgm:cxn modelId="{7C5B6279-E874-45DD-86E6-DFD7889BA008}" type="presParOf" srcId="{D27996F1-BD82-4897-8CE6-8A81492FFCCB}" destId="{D9D4EF06-73F1-49F0-A73B-0443B3A9C400}" srcOrd="4" destOrd="0" presId="urn:microsoft.com/office/officeart/2005/8/layout/vList2"/>
    <dgm:cxn modelId="{58071C69-166C-49F4-8473-BF113115DF4D}" type="presParOf" srcId="{D27996F1-BD82-4897-8CE6-8A81492FFCCB}" destId="{770E0487-A9A5-47CD-850C-F7B882735587}" srcOrd="5" destOrd="0" presId="urn:microsoft.com/office/officeart/2005/8/layout/vList2"/>
    <dgm:cxn modelId="{FB539F58-4A48-497B-B1A3-689D9FBDCF2B}" type="presParOf" srcId="{D27996F1-BD82-4897-8CE6-8A81492FFCCB}" destId="{6733ED9D-88CC-4F60-8397-963643593D4D}" srcOrd="6" destOrd="0" presId="urn:microsoft.com/office/officeart/2005/8/layout/vList2"/>
  </dgm:cxnLst>
  <dgm:bg/>
  <dgm:whole/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4DA9FD48-F94F-4D6B-94A6-153B289B986C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5B9D9431-A192-45F2-8FF1-20CD31226FCB}">
      <dgm:prSet/>
      <dgm:spPr/>
      <dgm:t>
        <a:bodyPr/>
        <a:lstStyle/>
        <a:p>
          <a:pPr rtl="0"/>
          <a:r>
            <a:rPr lang="ru-RU" dirty="0" smtClean="0"/>
            <a:t>СНИЖЕНИЕ САМОКОНТРОЛЯ</a:t>
          </a:r>
          <a:endParaRPr lang="ru-RU" dirty="0"/>
        </a:p>
      </dgm:t>
    </dgm:pt>
    <dgm:pt modelId="{9CDBE24D-701C-4B53-9183-D101867DEBBA}" type="parTrans" cxnId="{AB026103-0759-4DAA-981B-ECC34CC12983}">
      <dgm:prSet/>
      <dgm:spPr/>
      <dgm:t>
        <a:bodyPr/>
        <a:lstStyle/>
        <a:p>
          <a:endParaRPr lang="ru-RU"/>
        </a:p>
      </dgm:t>
    </dgm:pt>
    <dgm:pt modelId="{77F3F351-D933-43B6-9C9A-C4791186BE47}" type="sibTrans" cxnId="{AB026103-0759-4DAA-981B-ECC34CC12983}">
      <dgm:prSet/>
      <dgm:spPr/>
      <dgm:t>
        <a:bodyPr/>
        <a:lstStyle/>
        <a:p>
          <a:endParaRPr lang="ru-RU"/>
        </a:p>
      </dgm:t>
    </dgm:pt>
    <dgm:pt modelId="{5D486B99-BE9C-48E2-BC63-6172BCB74DE4}">
      <dgm:prSet/>
      <dgm:spPr/>
      <dgm:t>
        <a:bodyPr/>
        <a:lstStyle/>
        <a:p>
          <a:pPr rtl="0"/>
          <a:r>
            <a:rPr lang="ru-RU" dirty="0" smtClean="0"/>
            <a:t>ДЕИНДИВИДУАЛИЗАЦИЯ ПОВЕДЕНИЯ (ОБЕЗЛИЧЕННОСТЬ)</a:t>
          </a:r>
          <a:endParaRPr lang="ru-RU" dirty="0"/>
        </a:p>
      </dgm:t>
    </dgm:pt>
    <dgm:pt modelId="{1A336928-120B-4B50-8782-9A9CBF98E135}" type="parTrans" cxnId="{74567DCD-76B9-4A24-A926-1CAEA127B7DA}">
      <dgm:prSet/>
      <dgm:spPr/>
      <dgm:t>
        <a:bodyPr/>
        <a:lstStyle/>
        <a:p>
          <a:endParaRPr lang="ru-RU"/>
        </a:p>
      </dgm:t>
    </dgm:pt>
    <dgm:pt modelId="{BA9800E9-2706-433B-BCC6-B2F56A23D913}" type="sibTrans" cxnId="{74567DCD-76B9-4A24-A926-1CAEA127B7DA}">
      <dgm:prSet/>
      <dgm:spPr/>
      <dgm:t>
        <a:bodyPr/>
        <a:lstStyle/>
        <a:p>
          <a:endParaRPr lang="ru-RU"/>
        </a:p>
      </dgm:t>
    </dgm:pt>
    <dgm:pt modelId="{2E1384CB-DCCE-426B-BD26-37519749B5C2}">
      <dgm:prSet/>
      <dgm:spPr/>
      <dgm:t>
        <a:bodyPr/>
        <a:lstStyle/>
        <a:p>
          <a:pPr rtl="0"/>
          <a:r>
            <a:rPr lang="ru-RU" dirty="0" smtClean="0"/>
            <a:t>НЕПРЕДСКАЗУЕМОСТЬ ПОВЕДЕНИЯ</a:t>
          </a:r>
          <a:endParaRPr lang="ru-RU" dirty="0"/>
        </a:p>
      </dgm:t>
    </dgm:pt>
    <dgm:pt modelId="{D9CCF9D1-28EE-4C11-99E4-8C536CDB3583}" type="parTrans" cxnId="{7E6D0F91-1C60-412C-BCD5-3DE9836B450B}">
      <dgm:prSet/>
      <dgm:spPr/>
      <dgm:t>
        <a:bodyPr/>
        <a:lstStyle/>
        <a:p>
          <a:endParaRPr lang="ru-RU"/>
        </a:p>
      </dgm:t>
    </dgm:pt>
    <dgm:pt modelId="{51F085F8-8111-46CC-9160-81540B9DF8CA}" type="sibTrans" cxnId="{7E6D0F91-1C60-412C-BCD5-3DE9836B450B}">
      <dgm:prSet/>
      <dgm:spPr/>
      <dgm:t>
        <a:bodyPr/>
        <a:lstStyle/>
        <a:p>
          <a:endParaRPr lang="ru-RU"/>
        </a:p>
      </dgm:t>
    </dgm:pt>
    <dgm:pt modelId="{D5ABD4AB-5980-474B-8D84-E7BEB0AD62FA}">
      <dgm:prSet/>
      <dgm:spPr/>
      <dgm:t>
        <a:bodyPr/>
        <a:lstStyle/>
        <a:p>
          <a:pPr rtl="0"/>
          <a:r>
            <a:rPr lang="ru-RU" dirty="0" smtClean="0"/>
            <a:t>РЕЗКОЕ ПРЕОБЛАДАНИЕ ЭМОЦИЙ И ЧУВСТВ</a:t>
          </a:r>
          <a:endParaRPr lang="ru-RU" dirty="0"/>
        </a:p>
      </dgm:t>
    </dgm:pt>
    <dgm:pt modelId="{E73E5560-BBE5-4A73-83DF-B32B3756F4F8}" type="parTrans" cxnId="{36F069FB-9B04-4982-A589-EA15E3EAA2DC}">
      <dgm:prSet/>
      <dgm:spPr/>
      <dgm:t>
        <a:bodyPr/>
        <a:lstStyle/>
        <a:p>
          <a:endParaRPr lang="ru-RU"/>
        </a:p>
      </dgm:t>
    </dgm:pt>
    <dgm:pt modelId="{A9A71B35-040A-4BB2-96EF-CBB40C721A5E}" type="sibTrans" cxnId="{36F069FB-9B04-4982-A589-EA15E3EAA2DC}">
      <dgm:prSet/>
      <dgm:spPr/>
      <dgm:t>
        <a:bodyPr/>
        <a:lstStyle/>
        <a:p>
          <a:endParaRPr lang="ru-RU"/>
        </a:p>
      </dgm:t>
    </dgm:pt>
    <dgm:pt modelId="{1434C602-828F-4400-9E3F-1594E49CD34B}">
      <dgm:prSet/>
      <dgm:spPr/>
      <dgm:t>
        <a:bodyPr/>
        <a:lstStyle/>
        <a:p>
          <a:pPr rtl="0"/>
          <a:r>
            <a:rPr lang="ru-RU" dirty="0" smtClean="0"/>
            <a:t>УТРАТА ИНТЕЛЛЕКТА</a:t>
          </a:r>
          <a:endParaRPr lang="ru-RU" dirty="0"/>
        </a:p>
      </dgm:t>
    </dgm:pt>
    <dgm:pt modelId="{086EA42B-AF6E-4D32-A273-99095343E4BA}" type="parTrans" cxnId="{C29271D8-3461-4ADB-8038-A2B0F8B15A15}">
      <dgm:prSet/>
      <dgm:spPr/>
      <dgm:t>
        <a:bodyPr/>
        <a:lstStyle/>
        <a:p>
          <a:endParaRPr lang="ru-RU"/>
        </a:p>
      </dgm:t>
    </dgm:pt>
    <dgm:pt modelId="{DF29851C-43F9-4D92-A140-079747A25C8B}" type="sibTrans" cxnId="{C29271D8-3461-4ADB-8038-A2B0F8B15A15}">
      <dgm:prSet/>
      <dgm:spPr/>
      <dgm:t>
        <a:bodyPr/>
        <a:lstStyle/>
        <a:p>
          <a:endParaRPr lang="ru-RU"/>
        </a:p>
      </dgm:t>
    </dgm:pt>
    <dgm:pt modelId="{5D24E455-E7A5-477A-A26E-9BF6661739E2}">
      <dgm:prSet/>
      <dgm:spPr/>
      <dgm:t>
        <a:bodyPr/>
        <a:lstStyle/>
        <a:p>
          <a:pPr rtl="0"/>
          <a:r>
            <a:rPr lang="ru-RU" dirty="0" smtClean="0"/>
            <a:t>УТРАТА ЛИЧНОЙ ОТВЕТСТВЕННОСТИ</a:t>
          </a:r>
          <a:endParaRPr lang="ru-RU" dirty="0"/>
        </a:p>
      </dgm:t>
    </dgm:pt>
    <dgm:pt modelId="{7B3F0F2B-DA93-4376-BE03-448490DAE915}" type="parTrans" cxnId="{AD22B880-9CAA-4B4A-9926-1C82FB09EF2F}">
      <dgm:prSet/>
      <dgm:spPr/>
      <dgm:t>
        <a:bodyPr/>
        <a:lstStyle/>
        <a:p>
          <a:endParaRPr lang="ru-RU"/>
        </a:p>
      </dgm:t>
    </dgm:pt>
    <dgm:pt modelId="{DFEFCE36-B495-4CA8-B07B-2358AAEA27BC}" type="sibTrans" cxnId="{AD22B880-9CAA-4B4A-9926-1C82FB09EF2F}">
      <dgm:prSet/>
      <dgm:spPr/>
      <dgm:t>
        <a:bodyPr/>
        <a:lstStyle/>
        <a:p>
          <a:endParaRPr lang="ru-RU"/>
        </a:p>
      </dgm:t>
    </dgm:pt>
    <dgm:pt modelId="{E42246AB-2F8F-45CF-891C-254878754FE6}">
      <dgm:prSet/>
      <dgm:spPr/>
      <dgm:t>
        <a:bodyPr/>
        <a:lstStyle/>
        <a:p>
          <a:pPr rtl="0"/>
          <a:r>
            <a:rPr lang="ru-RU" dirty="0" smtClean="0"/>
            <a:t>ПОВЫШЕНИЕ ФИЗИЧЕСКОЙ, ПСИХОФИЗИЧЕСКОЙ И ПСИХИЧЕСКОЙ АКТИВАЦИИ</a:t>
          </a:r>
          <a:endParaRPr lang="ru-RU" dirty="0"/>
        </a:p>
      </dgm:t>
    </dgm:pt>
    <dgm:pt modelId="{C9DEE18F-331B-440F-AFA6-1F5AFB6C47A0}" type="parTrans" cxnId="{C43BBA3F-75EA-4C0E-B772-58E3C2BFF3A7}">
      <dgm:prSet/>
      <dgm:spPr/>
      <dgm:t>
        <a:bodyPr/>
        <a:lstStyle/>
        <a:p>
          <a:endParaRPr lang="ru-RU"/>
        </a:p>
      </dgm:t>
    </dgm:pt>
    <dgm:pt modelId="{8040DB7A-7C2E-4FB6-A255-5E850DE0B732}" type="sibTrans" cxnId="{C43BBA3F-75EA-4C0E-B772-58E3C2BFF3A7}">
      <dgm:prSet/>
      <dgm:spPr/>
      <dgm:t>
        <a:bodyPr/>
        <a:lstStyle/>
        <a:p>
          <a:endParaRPr lang="ru-RU"/>
        </a:p>
      </dgm:t>
    </dgm:pt>
    <dgm:pt modelId="{2FA38321-6915-4E79-A18C-7D641C55F22C}" type="pres">
      <dgm:prSet presAssocID="{4DA9FD48-F94F-4D6B-94A6-153B289B986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96E472E-2A38-451A-AEB1-FE8B1D301034}" type="pres">
      <dgm:prSet presAssocID="{5B9D9431-A192-45F2-8FF1-20CD31226FCB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88E835-2E90-46F5-8379-2987237D1F4A}" type="pres">
      <dgm:prSet presAssocID="{77F3F351-D933-43B6-9C9A-C4791186BE47}" presName="spacer" presStyleCnt="0"/>
      <dgm:spPr/>
    </dgm:pt>
    <dgm:pt modelId="{2473AC50-D236-47A8-A008-800FE33E0CDF}" type="pres">
      <dgm:prSet presAssocID="{5D486B99-BE9C-48E2-BC63-6172BCB74DE4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9B0A2B-9D94-4169-9B9C-D98BB5C0457E}" type="pres">
      <dgm:prSet presAssocID="{BA9800E9-2706-433B-BCC6-B2F56A23D913}" presName="spacer" presStyleCnt="0"/>
      <dgm:spPr/>
    </dgm:pt>
    <dgm:pt modelId="{1F9E8C79-D935-459B-AF6E-DA22CA263191}" type="pres">
      <dgm:prSet presAssocID="{2E1384CB-DCCE-426B-BD26-37519749B5C2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42165F-A2B7-4FA1-8F9A-78E86571B685}" type="pres">
      <dgm:prSet presAssocID="{51F085F8-8111-46CC-9160-81540B9DF8CA}" presName="spacer" presStyleCnt="0"/>
      <dgm:spPr/>
    </dgm:pt>
    <dgm:pt modelId="{E03FD9B4-66A7-45C4-A505-756BE1550786}" type="pres">
      <dgm:prSet presAssocID="{D5ABD4AB-5980-474B-8D84-E7BEB0AD62FA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432848-57D1-4C88-B44C-A647D1E2D79E}" type="pres">
      <dgm:prSet presAssocID="{A9A71B35-040A-4BB2-96EF-CBB40C721A5E}" presName="spacer" presStyleCnt="0"/>
      <dgm:spPr/>
    </dgm:pt>
    <dgm:pt modelId="{BE8B077F-E1B0-46B8-B928-8285FD3A624B}" type="pres">
      <dgm:prSet presAssocID="{1434C602-828F-4400-9E3F-1594E49CD34B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04485C-5FCD-4173-80C1-DA3916320809}" type="pres">
      <dgm:prSet presAssocID="{DF29851C-43F9-4D92-A140-079747A25C8B}" presName="spacer" presStyleCnt="0"/>
      <dgm:spPr/>
    </dgm:pt>
    <dgm:pt modelId="{9E4D6DB0-4364-4FF0-B019-84E57409E58C}" type="pres">
      <dgm:prSet presAssocID="{5D24E455-E7A5-477A-A26E-9BF6661739E2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C851CF-1E09-48E2-B771-F0E3CF3D337C}" type="pres">
      <dgm:prSet presAssocID="{DFEFCE36-B495-4CA8-B07B-2358AAEA27BC}" presName="spacer" presStyleCnt="0"/>
      <dgm:spPr/>
    </dgm:pt>
    <dgm:pt modelId="{6C6030B9-C005-478F-B1B1-A524985EFC91}" type="pres">
      <dgm:prSet presAssocID="{E42246AB-2F8F-45CF-891C-254878754FE6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29271D8-3461-4ADB-8038-A2B0F8B15A15}" srcId="{4DA9FD48-F94F-4D6B-94A6-153B289B986C}" destId="{1434C602-828F-4400-9E3F-1594E49CD34B}" srcOrd="4" destOrd="0" parTransId="{086EA42B-AF6E-4D32-A273-99095343E4BA}" sibTransId="{DF29851C-43F9-4D92-A140-079747A25C8B}"/>
    <dgm:cxn modelId="{74567DCD-76B9-4A24-A926-1CAEA127B7DA}" srcId="{4DA9FD48-F94F-4D6B-94A6-153B289B986C}" destId="{5D486B99-BE9C-48E2-BC63-6172BCB74DE4}" srcOrd="1" destOrd="0" parTransId="{1A336928-120B-4B50-8782-9A9CBF98E135}" sibTransId="{BA9800E9-2706-433B-BCC6-B2F56A23D913}"/>
    <dgm:cxn modelId="{C43BBA3F-75EA-4C0E-B772-58E3C2BFF3A7}" srcId="{4DA9FD48-F94F-4D6B-94A6-153B289B986C}" destId="{E42246AB-2F8F-45CF-891C-254878754FE6}" srcOrd="6" destOrd="0" parTransId="{C9DEE18F-331B-440F-AFA6-1F5AFB6C47A0}" sibTransId="{8040DB7A-7C2E-4FB6-A255-5E850DE0B732}"/>
    <dgm:cxn modelId="{053AB79E-A605-46DD-A909-C2D4EE884A74}" type="presOf" srcId="{E42246AB-2F8F-45CF-891C-254878754FE6}" destId="{6C6030B9-C005-478F-B1B1-A524985EFC91}" srcOrd="0" destOrd="0" presId="urn:microsoft.com/office/officeart/2005/8/layout/vList2"/>
    <dgm:cxn modelId="{AB026103-0759-4DAA-981B-ECC34CC12983}" srcId="{4DA9FD48-F94F-4D6B-94A6-153B289B986C}" destId="{5B9D9431-A192-45F2-8FF1-20CD31226FCB}" srcOrd="0" destOrd="0" parTransId="{9CDBE24D-701C-4B53-9183-D101867DEBBA}" sibTransId="{77F3F351-D933-43B6-9C9A-C4791186BE47}"/>
    <dgm:cxn modelId="{38732C14-CED7-4B04-9046-C35173BF40C4}" type="presOf" srcId="{2E1384CB-DCCE-426B-BD26-37519749B5C2}" destId="{1F9E8C79-D935-459B-AF6E-DA22CA263191}" srcOrd="0" destOrd="0" presId="urn:microsoft.com/office/officeart/2005/8/layout/vList2"/>
    <dgm:cxn modelId="{F7FDF802-E73E-4E96-A17E-2CC910BF4836}" type="presOf" srcId="{5D24E455-E7A5-477A-A26E-9BF6661739E2}" destId="{9E4D6DB0-4364-4FF0-B019-84E57409E58C}" srcOrd="0" destOrd="0" presId="urn:microsoft.com/office/officeart/2005/8/layout/vList2"/>
    <dgm:cxn modelId="{8E7B5CF4-9D7D-41D6-864B-90C5AF697D1A}" type="presOf" srcId="{5D486B99-BE9C-48E2-BC63-6172BCB74DE4}" destId="{2473AC50-D236-47A8-A008-800FE33E0CDF}" srcOrd="0" destOrd="0" presId="urn:microsoft.com/office/officeart/2005/8/layout/vList2"/>
    <dgm:cxn modelId="{F29D0F8A-3AB2-4125-AED6-39FEF65545C1}" type="presOf" srcId="{D5ABD4AB-5980-474B-8D84-E7BEB0AD62FA}" destId="{E03FD9B4-66A7-45C4-A505-756BE1550786}" srcOrd="0" destOrd="0" presId="urn:microsoft.com/office/officeart/2005/8/layout/vList2"/>
    <dgm:cxn modelId="{FAC50CC2-7B02-4C1F-AF87-5609EA99B598}" type="presOf" srcId="{5B9D9431-A192-45F2-8FF1-20CD31226FCB}" destId="{696E472E-2A38-451A-AEB1-FE8B1D301034}" srcOrd="0" destOrd="0" presId="urn:microsoft.com/office/officeart/2005/8/layout/vList2"/>
    <dgm:cxn modelId="{465A0B6E-C3C8-410D-AF46-07C058AEE679}" type="presOf" srcId="{4DA9FD48-F94F-4D6B-94A6-153B289B986C}" destId="{2FA38321-6915-4E79-A18C-7D641C55F22C}" srcOrd="0" destOrd="0" presId="urn:microsoft.com/office/officeart/2005/8/layout/vList2"/>
    <dgm:cxn modelId="{7E6D0F91-1C60-412C-BCD5-3DE9836B450B}" srcId="{4DA9FD48-F94F-4D6B-94A6-153B289B986C}" destId="{2E1384CB-DCCE-426B-BD26-37519749B5C2}" srcOrd="2" destOrd="0" parTransId="{D9CCF9D1-28EE-4C11-99E4-8C536CDB3583}" sibTransId="{51F085F8-8111-46CC-9160-81540B9DF8CA}"/>
    <dgm:cxn modelId="{36F069FB-9B04-4982-A589-EA15E3EAA2DC}" srcId="{4DA9FD48-F94F-4D6B-94A6-153B289B986C}" destId="{D5ABD4AB-5980-474B-8D84-E7BEB0AD62FA}" srcOrd="3" destOrd="0" parTransId="{E73E5560-BBE5-4A73-83DF-B32B3756F4F8}" sibTransId="{A9A71B35-040A-4BB2-96EF-CBB40C721A5E}"/>
    <dgm:cxn modelId="{D85073A2-7955-495E-BB9E-AEE397070C25}" type="presOf" srcId="{1434C602-828F-4400-9E3F-1594E49CD34B}" destId="{BE8B077F-E1B0-46B8-B928-8285FD3A624B}" srcOrd="0" destOrd="0" presId="urn:microsoft.com/office/officeart/2005/8/layout/vList2"/>
    <dgm:cxn modelId="{AD22B880-9CAA-4B4A-9926-1C82FB09EF2F}" srcId="{4DA9FD48-F94F-4D6B-94A6-153B289B986C}" destId="{5D24E455-E7A5-477A-A26E-9BF6661739E2}" srcOrd="5" destOrd="0" parTransId="{7B3F0F2B-DA93-4376-BE03-448490DAE915}" sibTransId="{DFEFCE36-B495-4CA8-B07B-2358AAEA27BC}"/>
    <dgm:cxn modelId="{872F2EEF-8AE6-4862-93C4-A1ADC74E1642}" type="presParOf" srcId="{2FA38321-6915-4E79-A18C-7D641C55F22C}" destId="{696E472E-2A38-451A-AEB1-FE8B1D301034}" srcOrd="0" destOrd="0" presId="urn:microsoft.com/office/officeart/2005/8/layout/vList2"/>
    <dgm:cxn modelId="{32E08A3C-56EF-42DB-A04E-750FE1027D2F}" type="presParOf" srcId="{2FA38321-6915-4E79-A18C-7D641C55F22C}" destId="{2188E835-2E90-46F5-8379-2987237D1F4A}" srcOrd="1" destOrd="0" presId="urn:microsoft.com/office/officeart/2005/8/layout/vList2"/>
    <dgm:cxn modelId="{0364FCC0-E52D-45F3-96D0-6F2C52DE82D2}" type="presParOf" srcId="{2FA38321-6915-4E79-A18C-7D641C55F22C}" destId="{2473AC50-D236-47A8-A008-800FE33E0CDF}" srcOrd="2" destOrd="0" presId="urn:microsoft.com/office/officeart/2005/8/layout/vList2"/>
    <dgm:cxn modelId="{F0D13DDE-BEEF-4600-9916-327748ECAFC0}" type="presParOf" srcId="{2FA38321-6915-4E79-A18C-7D641C55F22C}" destId="{AF9B0A2B-9D94-4169-9B9C-D98BB5C0457E}" srcOrd="3" destOrd="0" presId="urn:microsoft.com/office/officeart/2005/8/layout/vList2"/>
    <dgm:cxn modelId="{9E378C5C-FF1D-4C0A-B787-DDEE6F34B6CC}" type="presParOf" srcId="{2FA38321-6915-4E79-A18C-7D641C55F22C}" destId="{1F9E8C79-D935-459B-AF6E-DA22CA263191}" srcOrd="4" destOrd="0" presId="urn:microsoft.com/office/officeart/2005/8/layout/vList2"/>
    <dgm:cxn modelId="{7CDB1599-E9AE-4FC5-BFA7-6EE976350196}" type="presParOf" srcId="{2FA38321-6915-4E79-A18C-7D641C55F22C}" destId="{2C42165F-A2B7-4FA1-8F9A-78E86571B685}" srcOrd="5" destOrd="0" presId="urn:microsoft.com/office/officeart/2005/8/layout/vList2"/>
    <dgm:cxn modelId="{56648412-527E-4DAB-B23A-8BDC4EF7B02F}" type="presParOf" srcId="{2FA38321-6915-4E79-A18C-7D641C55F22C}" destId="{E03FD9B4-66A7-45C4-A505-756BE1550786}" srcOrd="6" destOrd="0" presId="urn:microsoft.com/office/officeart/2005/8/layout/vList2"/>
    <dgm:cxn modelId="{CA2DE5CE-6C37-45CC-8A16-18B7780D8C60}" type="presParOf" srcId="{2FA38321-6915-4E79-A18C-7D641C55F22C}" destId="{8B432848-57D1-4C88-B44C-A647D1E2D79E}" srcOrd="7" destOrd="0" presId="urn:microsoft.com/office/officeart/2005/8/layout/vList2"/>
    <dgm:cxn modelId="{0D1A4A4F-85FE-4D4D-8591-2E59B773C135}" type="presParOf" srcId="{2FA38321-6915-4E79-A18C-7D641C55F22C}" destId="{BE8B077F-E1B0-46B8-B928-8285FD3A624B}" srcOrd="8" destOrd="0" presId="urn:microsoft.com/office/officeart/2005/8/layout/vList2"/>
    <dgm:cxn modelId="{4837FF8C-08C8-45CC-A575-2BB0465BCDDB}" type="presParOf" srcId="{2FA38321-6915-4E79-A18C-7D641C55F22C}" destId="{3404485C-5FCD-4173-80C1-DA3916320809}" srcOrd="9" destOrd="0" presId="urn:microsoft.com/office/officeart/2005/8/layout/vList2"/>
    <dgm:cxn modelId="{A92BF454-D7F8-42AB-A6B5-93D13659629D}" type="presParOf" srcId="{2FA38321-6915-4E79-A18C-7D641C55F22C}" destId="{9E4D6DB0-4364-4FF0-B019-84E57409E58C}" srcOrd="10" destOrd="0" presId="urn:microsoft.com/office/officeart/2005/8/layout/vList2"/>
    <dgm:cxn modelId="{675FE6B0-6A80-4CC9-A2D5-10E61291C210}" type="presParOf" srcId="{2FA38321-6915-4E79-A18C-7D641C55F22C}" destId="{B0C851CF-1E09-48E2-B771-F0E3CF3D337C}" srcOrd="11" destOrd="0" presId="urn:microsoft.com/office/officeart/2005/8/layout/vList2"/>
    <dgm:cxn modelId="{D74333AC-5F36-4DE1-84F2-B5B70981FC33}" type="presParOf" srcId="{2FA38321-6915-4E79-A18C-7D641C55F22C}" destId="{6C6030B9-C005-478F-B1B1-A524985EFC91}" srcOrd="12" destOrd="0" presId="urn:microsoft.com/office/officeart/2005/8/layout/vList2"/>
  </dgm:cxnLst>
  <dgm:bg/>
  <dgm:whole/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037D96CB-800C-4C70-A81F-A9C59B49D04B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1F12D0E-3384-4BA9-B2A5-F8C2411385A3}">
      <dgm:prSet custT="1"/>
      <dgm:spPr/>
      <dgm:t>
        <a:bodyPr/>
        <a:lstStyle/>
        <a:p>
          <a:pPr rtl="0"/>
          <a:r>
            <a:rPr lang="ru-RU" sz="2400" dirty="0" smtClean="0"/>
            <a:t>Масса обычно </a:t>
          </a:r>
          <a:r>
            <a:rPr lang="ru-RU" sz="2400" b="1" dirty="0" smtClean="0"/>
            <a:t>более стабильное образование</a:t>
          </a:r>
          <a:r>
            <a:rPr lang="ru-RU" sz="2400" dirty="0" smtClean="0"/>
            <a:t>. </a:t>
          </a:r>
          <a:endParaRPr lang="ru-RU" sz="2400" dirty="0"/>
        </a:p>
      </dgm:t>
    </dgm:pt>
    <dgm:pt modelId="{1B2AE253-045F-43B7-AD8E-0570596E7362}" type="parTrans" cxnId="{76D671DB-315D-41A8-8C47-345E84723D28}">
      <dgm:prSet/>
      <dgm:spPr/>
      <dgm:t>
        <a:bodyPr/>
        <a:lstStyle/>
        <a:p>
          <a:endParaRPr lang="ru-RU"/>
        </a:p>
      </dgm:t>
    </dgm:pt>
    <dgm:pt modelId="{F2FD4576-669A-4B13-A7F8-CFE806AB3E6A}" type="sibTrans" cxnId="{76D671DB-315D-41A8-8C47-345E84723D28}">
      <dgm:prSet/>
      <dgm:spPr/>
      <dgm:t>
        <a:bodyPr/>
        <a:lstStyle/>
        <a:p>
          <a:endParaRPr lang="ru-RU"/>
        </a:p>
      </dgm:t>
    </dgm:pt>
    <dgm:pt modelId="{E8D24F7D-10DC-4426-ABE2-88C176B6A9F9}">
      <dgm:prSet custT="1"/>
      <dgm:spPr/>
      <dgm:t>
        <a:bodyPr/>
        <a:lstStyle/>
        <a:p>
          <a:pPr rtl="0"/>
          <a:r>
            <a:rPr lang="ru-RU" sz="2400" dirty="0" smtClean="0"/>
            <a:t>Масса может быть </a:t>
          </a:r>
          <a:r>
            <a:rPr lang="ru-RU" sz="2400" b="1" dirty="0" smtClean="0"/>
            <a:t>более организованной (</a:t>
          </a:r>
          <a:r>
            <a:rPr lang="ru-RU" sz="2400" dirty="0" smtClean="0"/>
            <a:t>когда часть населения сознательно собирается на демонстрацию, митинг и т.п.).</a:t>
          </a:r>
          <a:endParaRPr lang="ru-RU" sz="2400" dirty="0"/>
        </a:p>
      </dgm:t>
    </dgm:pt>
    <dgm:pt modelId="{5DDFBEAB-5172-43CE-B076-46726B2C7367}" type="parTrans" cxnId="{B6FEB7C3-398F-483D-9E3D-B95C5D4328D8}">
      <dgm:prSet/>
      <dgm:spPr/>
      <dgm:t>
        <a:bodyPr/>
        <a:lstStyle/>
        <a:p>
          <a:endParaRPr lang="ru-RU"/>
        </a:p>
      </dgm:t>
    </dgm:pt>
    <dgm:pt modelId="{58F08BC7-5F19-45BB-ADD4-A14CB43B4598}" type="sibTrans" cxnId="{B6FEB7C3-398F-483D-9E3D-B95C5D4328D8}">
      <dgm:prSet/>
      <dgm:spPr/>
      <dgm:t>
        <a:bodyPr/>
        <a:lstStyle/>
        <a:p>
          <a:endParaRPr lang="ru-RU"/>
        </a:p>
      </dgm:t>
    </dgm:pt>
    <dgm:pt modelId="{9FB3C314-6DA1-424A-9EDE-B4D834D21AA8}">
      <dgm:prSet custT="1"/>
      <dgm:spPr/>
      <dgm:t>
        <a:bodyPr/>
        <a:lstStyle/>
        <a:p>
          <a:pPr rtl="0"/>
          <a:r>
            <a:rPr lang="ru-RU" sz="2400" dirty="0" smtClean="0"/>
            <a:t>В этом случае </a:t>
          </a:r>
          <a:r>
            <a:rPr lang="ru-RU" sz="2400" b="1" dirty="0" smtClean="0"/>
            <a:t>более высока роль организаторов</a:t>
          </a:r>
          <a:r>
            <a:rPr lang="ru-RU" sz="2400" dirty="0" smtClean="0"/>
            <a:t>: они обычно известны заранее.</a:t>
          </a:r>
          <a:endParaRPr lang="ru-RU" sz="2400" dirty="0"/>
        </a:p>
      </dgm:t>
    </dgm:pt>
    <dgm:pt modelId="{ACFB85CC-AAF4-4397-B46C-47B025BC0167}" type="parTrans" cxnId="{D0B37662-AA5A-4F41-9117-D03019E56544}">
      <dgm:prSet/>
      <dgm:spPr/>
      <dgm:t>
        <a:bodyPr/>
        <a:lstStyle/>
        <a:p>
          <a:endParaRPr lang="ru-RU"/>
        </a:p>
      </dgm:t>
    </dgm:pt>
    <dgm:pt modelId="{DB324484-6396-47CA-BC99-8EA6FA65DDC6}" type="sibTrans" cxnId="{D0B37662-AA5A-4F41-9117-D03019E56544}">
      <dgm:prSet/>
      <dgm:spPr/>
      <dgm:t>
        <a:bodyPr/>
        <a:lstStyle/>
        <a:p>
          <a:endParaRPr lang="ru-RU"/>
        </a:p>
      </dgm:t>
    </dgm:pt>
    <dgm:pt modelId="{F6A173ED-F232-49F3-88AD-CC0E3B467CC0}">
      <dgm:prSet custT="1"/>
      <dgm:spPr/>
      <dgm:t>
        <a:bodyPr/>
        <a:lstStyle/>
        <a:p>
          <a:pPr rtl="0"/>
          <a:r>
            <a:rPr lang="ru-RU" sz="2400" b="1" dirty="0" smtClean="0"/>
            <a:t>Более продуманы конечные цели и тактика поведен</a:t>
          </a:r>
          <a:r>
            <a:rPr lang="ru-RU" sz="2400" dirty="0" smtClean="0"/>
            <a:t>ия массы.</a:t>
          </a:r>
          <a:endParaRPr lang="ru-RU" sz="2400" dirty="0"/>
        </a:p>
      </dgm:t>
    </dgm:pt>
    <dgm:pt modelId="{7C3D0311-B989-4E64-967A-32536721B7E7}" type="parTrans" cxnId="{61FDD81D-76F5-49C3-AA71-3F9A58289F59}">
      <dgm:prSet/>
      <dgm:spPr/>
      <dgm:t>
        <a:bodyPr/>
        <a:lstStyle/>
        <a:p>
          <a:endParaRPr lang="ru-RU"/>
        </a:p>
      </dgm:t>
    </dgm:pt>
    <dgm:pt modelId="{9380DC66-38D1-44D3-A3E0-AB79683F0A57}" type="sibTrans" cxnId="{61FDD81D-76F5-49C3-AA71-3F9A58289F59}">
      <dgm:prSet/>
      <dgm:spPr/>
      <dgm:t>
        <a:bodyPr/>
        <a:lstStyle/>
        <a:p>
          <a:endParaRPr lang="ru-RU"/>
        </a:p>
      </dgm:t>
    </dgm:pt>
    <dgm:pt modelId="{F6A226D4-FD9D-4F3C-9901-8A67E31E4FE0}">
      <dgm:prSet custT="1"/>
      <dgm:spPr/>
      <dgm:t>
        <a:bodyPr/>
        <a:lstStyle/>
        <a:p>
          <a:pPr rtl="0"/>
          <a:r>
            <a:rPr lang="ru-RU" sz="2400" dirty="0" smtClean="0"/>
            <a:t>Как и толпа, </a:t>
          </a:r>
          <a:r>
            <a:rPr lang="ru-RU" sz="2400" b="1" dirty="0" smtClean="0"/>
            <a:t>масса разнородна</a:t>
          </a:r>
          <a:r>
            <a:rPr lang="ru-RU" sz="2400" dirty="0" smtClean="0"/>
            <a:t>, в ней могут сталкиваться разные интересы, поэтому она </a:t>
          </a:r>
          <a:r>
            <a:rPr lang="ru-RU" sz="2400" b="1" dirty="0" smtClean="0"/>
            <a:t>может быть неустойчивой</a:t>
          </a:r>
          <a:r>
            <a:rPr lang="ru-RU" sz="2400" dirty="0" smtClean="0"/>
            <a:t>.</a:t>
          </a:r>
          <a:endParaRPr lang="ru-RU" sz="2400" dirty="0"/>
        </a:p>
      </dgm:t>
    </dgm:pt>
    <dgm:pt modelId="{9700EA80-37C4-4CC7-9E38-E3A5621D653C}" type="parTrans" cxnId="{CF530E95-790F-4D1D-B3A5-C4AD7C270FE2}">
      <dgm:prSet/>
      <dgm:spPr/>
      <dgm:t>
        <a:bodyPr/>
        <a:lstStyle/>
        <a:p>
          <a:endParaRPr lang="ru-RU"/>
        </a:p>
      </dgm:t>
    </dgm:pt>
    <dgm:pt modelId="{ADAAB058-2C7C-45B5-B9EC-0762C4D22446}" type="sibTrans" cxnId="{CF530E95-790F-4D1D-B3A5-C4AD7C270FE2}">
      <dgm:prSet/>
      <dgm:spPr/>
      <dgm:t>
        <a:bodyPr/>
        <a:lstStyle/>
        <a:p>
          <a:endParaRPr lang="ru-RU"/>
        </a:p>
      </dgm:t>
    </dgm:pt>
    <dgm:pt modelId="{A5D7C0E9-7CFC-4802-99B6-9A10B6295424}" type="pres">
      <dgm:prSet presAssocID="{037D96CB-800C-4C70-A81F-A9C59B49D04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3A28237-4C52-4EC1-95F5-3C1219191A1F}" type="pres">
      <dgm:prSet presAssocID="{51F12D0E-3384-4BA9-B2A5-F8C2411385A3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804A40-7D44-4D7F-8C5C-8AFED553370F}" type="pres">
      <dgm:prSet presAssocID="{F2FD4576-669A-4B13-A7F8-CFE806AB3E6A}" presName="spacer" presStyleCnt="0"/>
      <dgm:spPr/>
    </dgm:pt>
    <dgm:pt modelId="{6B0BB62C-6160-4AF2-B845-124B038230E7}" type="pres">
      <dgm:prSet presAssocID="{E8D24F7D-10DC-4426-ABE2-88C176B6A9F9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0D46C1-64F7-4363-9610-E4D7F80DCD9E}" type="pres">
      <dgm:prSet presAssocID="{58F08BC7-5F19-45BB-ADD4-A14CB43B4598}" presName="spacer" presStyleCnt="0"/>
      <dgm:spPr/>
    </dgm:pt>
    <dgm:pt modelId="{4FC4FE6D-D0C9-49E5-A9DC-7F3B6DFDF9F6}" type="pres">
      <dgm:prSet presAssocID="{9FB3C314-6DA1-424A-9EDE-B4D834D21AA8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429663-4FA6-42F9-8196-7E7655234AEE}" type="pres">
      <dgm:prSet presAssocID="{DB324484-6396-47CA-BC99-8EA6FA65DDC6}" presName="spacer" presStyleCnt="0"/>
      <dgm:spPr/>
    </dgm:pt>
    <dgm:pt modelId="{DDF84667-58A6-44F3-9547-6B02BE3D9DB3}" type="pres">
      <dgm:prSet presAssocID="{F6A173ED-F232-49F3-88AD-CC0E3B467CC0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07C85F-961B-409D-8A70-1786A984929B}" type="pres">
      <dgm:prSet presAssocID="{9380DC66-38D1-44D3-A3E0-AB79683F0A57}" presName="spacer" presStyleCnt="0"/>
      <dgm:spPr/>
    </dgm:pt>
    <dgm:pt modelId="{EEFEE263-805E-47C3-BFED-D1315E78A90C}" type="pres">
      <dgm:prSet presAssocID="{F6A226D4-FD9D-4F3C-9901-8A67E31E4FE0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9395375-80B9-45C3-973F-5F07B542A1A4}" type="presOf" srcId="{F6A173ED-F232-49F3-88AD-CC0E3B467CC0}" destId="{DDF84667-58A6-44F3-9547-6B02BE3D9DB3}" srcOrd="0" destOrd="0" presId="urn:microsoft.com/office/officeart/2005/8/layout/vList2"/>
    <dgm:cxn modelId="{F6685794-C47A-4247-BC71-05C4D07DBE95}" type="presOf" srcId="{037D96CB-800C-4C70-A81F-A9C59B49D04B}" destId="{A5D7C0E9-7CFC-4802-99B6-9A10B6295424}" srcOrd="0" destOrd="0" presId="urn:microsoft.com/office/officeart/2005/8/layout/vList2"/>
    <dgm:cxn modelId="{61FDD81D-76F5-49C3-AA71-3F9A58289F59}" srcId="{037D96CB-800C-4C70-A81F-A9C59B49D04B}" destId="{F6A173ED-F232-49F3-88AD-CC0E3B467CC0}" srcOrd="3" destOrd="0" parTransId="{7C3D0311-B989-4E64-967A-32536721B7E7}" sibTransId="{9380DC66-38D1-44D3-A3E0-AB79683F0A57}"/>
    <dgm:cxn modelId="{8BA996F1-CC6B-4715-91C4-9CEC3E4A60B7}" type="presOf" srcId="{F6A226D4-FD9D-4F3C-9901-8A67E31E4FE0}" destId="{EEFEE263-805E-47C3-BFED-D1315E78A90C}" srcOrd="0" destOrd="0" presId="urn:microsoft.com/office/officeart/2005/8/layout/vList2"/>
    <dgm:cxn modelId="{B6FEB7C3-398F-483D-9E3D-B95C5D4328D8}" srcId="{037D96CB-800C-4C70-A81F-A9C59B49D04B}" destId="{E8D24F7D-10DC-4426-ABE2-88C176B6A9F9}" srcOrd="1" destOrd="0" parTransId="{5DDFBEAB-5172-43CE-B076-46726B2C7367}" sibTransId="{58F08BC7-5F19-45BB-ADD4-A14CB43B4598}"/>
    <dgm:cxn modelId="{A53071A6-7DB1-4551-8789-F8AFF82F265D}" type="presOf" srcId="{E8D24F7D-10DC-4426-ABE2-88C176B6A9F9}" destId="{6B0BB62C-6160-4AF2-B845-124B038230E7}" srcOrd="0" destOrd="0" presId="urn:microsoft.com/office/officeart/2005/8/layout/vList2"/>
    <dgm:cxn modelId="{0E403011-C7C9-4027-B91F-94A0479525DC}" type="presOf" srcId="{9FB3C314-6DA1-424A-9EDE-B4D834D21AA8}" destId="{4FC4FE6D-D0C9-49E5-A9DC-7F3B6DFDF9F6}" srcOrd="0" destOrd="0" presId="urn:microsoft.com/office/officeart/2005/8/layout/vList2"/>
    <dgm:cxn modelId="{76D671DB-315D-41A8-8C47-345E84723D28}" srcId="{037D96CB-800C-4C70-A81F-A9C59B49D04B}" destId="{51F12D0E-3384-4BA9-B2A5-F8C2411385A3}" srcOrd="0" destOrd="0" parTransId="{1B2AE253-045F-43B7-AD8E-0570596E7362}" sibTransId="{F2FD4576-669A-4B13-A7F8-CFE806AB3E6A}"/>
    <dgm:cxn modelId="{0850A790-0B74-4416-A27A-1A907E1AC415}" type="presOf" srcId="{51F12D0E-3384-4BA9-B2A5-F8C2411385A3}" destId="{F3A28237-4C52-4EC1-95F5-3C1219191A1F}" srcOrd="0" destOrd="0" presId="urn:microsoft.com/office/officeart/2005/8/layout/vList2"/>
    <dgm:cxn modelId="{CF530E95-790F-4D1D-B3A5-C4AD7C270FE2}" srcId="{037D96CB-800C-4C70-A81F-A9C59B49D04B}" destId="{F6A226D4-FD9D-4F3C-9901-8A67E31E4FE0}" srcOrd="4" destOrd="0" parTransId="{9700EA80-37C4-4CC7-9E38-E3A5621D653C}" sibTransId="{ADAAB058-2C7C-45B5-B9EC-0762C4D22446}"/>
    <dgm:cxn modelId="{D0B37662-AA5A-4F41-9117-D03019E56544}" srcId="{037D96CB-800C-4C70-A81F-A9C59B49D04B}" destId="{9FB3C314-6DA1-424A-9EDE-B4D834D21AA8}" srcOrd="2" destOrd="0" parTransId="{ACFB85CC-AAF4-4397-B46C-47B025BC0167}" sibTransId="{DB324484-6396-47CA-BC99-8EA6FA65DDC6}"/>
    <dgm:cxn modelId="{EAA9113D-A293-4EA5-8F94-A7AB8DC1B503}" type="presParOf" srcId="{A5D7C0E9-7CFC-4802-99B6-9A10B6295424}" destId="{F3A28237-4C52-4EC1-95F5-3C1219191A1F}" srcOrd="0" destOrd="0" presId="urn:microsoft.com/office/officeart/2005/8/layout/vList2"/>
    <dgm:cxn modelId="{E04C552D-D89A-4102-A35F-816E28AA1303}" type="presParOf" srcId="{A5D7C0E9-7CFC-4802-99B6-9A10B6295424}" destId="{1A804A40-7D44-4D7F-8C5C-8AFED553370F}" srcOrd="1" destOrd="0" presId="urn:microsoft.com/office/officeart/2005/8/layout/vList2"/>
    <dgm:cxn modelId="{79A844B1-A5AF-4018-B28F-2061CEE8751A}" type="presParOf" srcId="{A5D7C0E9-7CFC-4802-99B6-9A10B6295424}" destId="{6B0BB62C-6160-4AF2-B845-124B038230E7}" srcOrd="2" destOrd="0" presId="urn:microsoft.com/office/officeart/2005/8/layout/vList2"/>
    <dgm:cxn modelId="{4208A0A4-D1CF-4586-8559-3149AEDF5219}" type="presParOf" srcId="{A5D7C0E9-7CFC-4802-99B6-9A10B6295424}" destId="{C30D46C1-64F7-4363-9610-E4D7F80DCD9E}" srcOrd="3" destOrd="0" presId="urn:microsoft.com/office/officeart/2005/8/layout/vList2"/>
    <dgm:cxn modelId="{4EDA45E5-4C09-4AED-8335-624207183737}" type="presParOf" srcId="{A5D7C0E9-7CFC-4802-99B6-9A10B6295424}" destId="{4FC4FE6D-D0C9-49E5-A9DC-7F3B6DFDF9F6}" srcOrd="4" destOrd="0" presId="urn:microsoft.com/office/officeart/2005/8/layout/vList2"/>
    <dgm:cxn modelId="{A150141C-C454-44E5-A4FF-AA77609CAC24}" type="presParOf" srcId="{A5D7C0E9-7CFC-4802-99B6-9A10B6295424}" destId="{95429663-4FA6-42F9-8196-7E7655234AEE}" srcOrd="5" destOrd="0" presId="urn:microsoft.com/office/officeart/2005/8/layout/vList2"/>
    <dgm:cxn modelId="{39E5B001-AE03-4AF1-9F8D-075B4C386F2C}" type="presParOf" srcId="{A5D7C0E9-7CFC-4802-99B6-9A10B6295424}" destId="{DDF84667-58A6-44F3-9547-6B02BE3D9DB3}" srcOrd="6" destOrd="0" presId="urn:microsoft.com/office/officeart/2005/8/layout/vList2"/>
    <dgm:cxn modelId="{0378E863-2001-47D0-97D6-512EAEED8ED6}" type="presParOf" srcId="{A5D7C0E9-7CFC-4802-99B6-9A10B6295424}" destId="{8F07C85F-961B-409D-8A70-1786A984929B}" srcOrd="7" destOrd="0" presId="urn:microsoft.com/office/officeart/2005/8/layout/vList2"/>
    <dgm:cxn modelId="{B750B985-4E6E-4EA4-ACBF-34ECCC0935B0}" type="presParOf" srcId="{A5D7C0E9-7CFC-4802-99B6-9A10B6295424}" destId="{EEFEE263-805E-47C3-BFED-D1315E78A90C}" srcOrd="8" destOrd="0" presId="urn:microsoft.com/office/officeart/2005/8/layout/vList2"/>
  </dgm:cxnLst>
  <dgm:bg/>
  <dgm:whole/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76D7AB71-50C2-4072-8799-E11C1D6FA852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212447-C664-43B8-8A0C-D45705C2E579}">
      <dgm:prSet custT="1"/>
      <dgm:spPr/>
      <dgm:t>
        <a:bodyPr/>
        <a:lstStyle/>
        <a:p>
          <a:pPr rtl="0"/>
          <a:r>
            <a:rPr lang="ru-RU" sz="1800" dirty="0" smtClean="0"/>
            <a:t>Публика — это тоже </a:t>
          </a:r>
          <a:r>
            <a:rPr lang="ru-RU" sz="1800" b="1" dirty="0" smtClean="0"/>
            <a:t>кратковременное собрание людей </a:t>
          </a:r>
          <a:r>
            <a:rPr lang="ru-RU" sz="1800" dirty="0" smtClean="0"/>
            <a:t>в связи с каким-то зрелищем.</a:t>
          </a:r>
          <a:endParaRPr lang="ru-RU" sz="1800" dirty="0"/>
        </a:p>
      </dgm:t>
    </dgm:pt>
    <dgm:pt modelId="{FA467AE7-7716-4969-84E9-14DF45BB584C}" type="parTrans" cxnId="{0EB19493-DDE0-42F0-9401-FEE0FDF89893}">
      <dgm:prSet/>
      <dgm:spPr/>
      <dgm:t>
        <a:bodyPr/>
        <a:lstStyle/>
        <a:p>
          <a:endParaRPr lang="ru-RU"/>
        </a:p>
      </dgm:t>
    </dgm:pt>
    <dgm:pt modelId="{649CA1D0-1A3D-43E1-81D8-4C6926552C67}" type="sibTrans" cxnId="{0EB19493-DDE0-42F0-9401-FEE0FDF89893}">
      <dgm:prSet/>
      <dgm:spPr/>
      <dgm:t>
        <a:bodyPr/>
        <a:lstStyle/>
        <a:p>
          <a:endParaRPr lang="ru-RU"/>
        </a:p>
      </dgm:t>
    </dgm:pt>
    <dgm:pt modelId="{7E13BE97-0E33-4F0B-B874-AFE6DC87A7EB}">
      <dgm:prSet custT="1"/>
      <dgm:spPr/>
      <dgm:t>
        <a:bodyPr/>
        <a:lstStyle/>
        <a:p>
          <a:pPr rtl="0"/>
          <a:r>
            <a:rPr lang="ru-RU" sz="1800" dirty="0" smtClean="0"/>
            <a:t>В замкнутых помещениях, например в лекционных залах, публику часто называют </a:t>
          </a:r>
          <a:r>
            <a:rPr lang="ru-RU" sz="1800" b="1" dirty="0" smtClean="0"/>
            <a:t>аудиторией</a:t>
          </a:r>
          <a:r>
            <a:rPr lang="ru-RU" sz="1800" dirty="0" smtClean="0"/>
            <a:t>.</a:t>
          </a:r>
          <a:endParaRPr lang="ru-RU" sz="1800" dirty="0"/>
        </a:p>
      </dgm:t>
    </dgm:pt>
    <dgm:pt modelId="{D48C2DB9-78DE-4CB2-8B20-B3C95B2D2DAB}" type="parTrans" cxnId="{8CEFED79-38D5-40E1-86C6-6647FFFD03EE}">
      <dgm:prSet/>
      <dgm:spPr/>
      <dgm:t>
        <a:bodyPr/>
        <a:lstStyle/>
        <a:p>
          <a:endParaRPr lang="ru-RU"/>
        </a:p>
      </dgm:t>
    </dgm:pt>
    <dgm:pt modelId="{4BA4A93E-14E3-4861-8CD5-929FF3858E57}" type="sibTrans" cxnId="{8CEFED79-38D5-40E1-86C6-6647FFFD03EE}">
      <dgm:prSet/>
      <dgm:spPr/>
      <dgm:t>
        <a:bodyPr/>
        <a:lstStyle/>
        <a:p>
          <a:endParaRPr lang="ru-RU"/>
        </a:p>
      </dgm:t>
    </dgm:pt>
    <dgm:pt modelId="{7404A98E-98A8-4B91-BAF3-4AF0045F07DF}">
      <dgm:prSet custT="1"/>
      <dgm:spPr/>
      <dgm:t>
        <a:bodyPr/>
        <a:lstStyle/>
        <a:p>
          <a:pPr rtl="0"/>
          <a:r>
            <a:rPr lang="ru-RU" sz="1800" dirty="0" smtClean="0"/>
            <a:t>Публика всегда </a:t>
          </a:r>
          <a:r>
            <a:rPr lang="ru-RU" sz="1800" b="1" dirty="0" smtClean="0"/>
            <a:t>собирается ради общей и определенной цели.</a:t>
          </a:r>
          <a:endParaRPr lang="ru-RU" sz="1800" dirty="0"/>
        </a:p>
      </dgm:t>
    </dgm:pt>
    <dgm:pt modelId="{6BBC1D80-0806-4E93-9CF8-1D7A6682AE20}" type="parTrans" cxnId="{7B083A17-939B-4DB0-9251-2A281E55022F}">
      <dgm:prSet/>
      <dgm:spPr/>
      <dgm:t>
        <a:bodyPr/>
        <a:lstStyle/>
        <a:p>
          <a:endParaRPr lang="ru-RU"/>
        </a:p>
      </dgm:t>
    </dgm:pt>
    <dgm:pt modelId="{15F446BE-C592-4F8A-8441-3F2FDBC8B992}" type="sibTrans" cxnId="{7B083A17-939B-4DB0-9251-2A281E55022F}">
      <dgm:prSet/>
      <dgm:spPr/>
      <dgm:t>
        <a:bodyPr/>
        <a:lstStyle/>
        <a:p>
          <a:endParaRPr lang="ru-RU"/>
        </a:p>
      </dgm:t>
    </dgm:pt>
    <dgm:pt modelId="{1D86B8D3-6EE8-4CAC-8085-C4AA780D4666}">
      <dgm:prSet custT="1"/>
      <dgm:spPr/>
      <dgm:t>
        <a:bodyPr/>
        <a:lstStyle/>
        <a:p>
          <a:pPr rtl="0"/>
          <a:r>
            <a:rPr lang="ru-RU" sz="1800" dirty="0" smtClean="0"/>
            <a:t>Поэтому </a:t>
          </a:r>
          <a:r>
            <a:rPr lang="ru-RU" sz="1800" b="1" dirty="0" smtClean="0"/>
            <a:t>она более управляема</a:t>
          </a:r>
          <a:r>
            <a:rPr lang="ru-RU" sz="1800" dirty="0" smtClean="0"/>
            <a:t>, в большей степени соблюдает принятые нормы и правила. </a:t>
          </a:r>
          <a:endParaRPr lang="ru-RU" sz="1800" dirty="0"/>
        </a:p>
      </dgm:t>
    </dgm:pt>
    <dgm:pt modelId="{7C2D888C-E0ED-4EB0-8A40-86A3A929EBAC}" type="parTrans" cxnId="{2B952BBF-613E-4C4B-8C4E-768C51D11EE6}">
      <dgm:prSet/>
      <dgm:spPr/>
      <dgm:t>
        <a:bodyPr/>
        <a:lstStyle/>
        <a:p>
          <a:endParaRPr lang="ru-RU"/>
        </a:p>
      </dgm:t>
    </dgm:pt>
    <dgm:pt modelId="{5B98DC70-0210-4FF7-9D2E-0E3F6A764FCE}" type="sibTrans" cxnId="{2B952BBF-613E-4C4B-8C4E-768C51D11EE6}">
      <dgm:prSet/>
      <dgm:spPr/>
      <dgm:t>
        <a:bodyPr/>
        <a:lstStyle/>
        <a:p>
          <a:endParaRPr lang="ru-RU"/>
        </a:p>
      </dgm:t>
    </dgm:pt>
    <dgm:pt modelId="{30C82DF6-F629-4B8D-B6AB-1CB9B0692E05}">
      <dgm:prSet custT="1"/>
      <dgm:spPr/>
      <dgm:t>
        <a:bodyPr/>
        <a:lstStyle/>
        <a:p>
          <a:pPr rtl="0"/>
          <a:r>
            <a:rPr lang="ru-RU" sz="1600" dirty="0" smtClean="0"/>
            <a:t>Но и публика – это массовое собрание людей, и </a:t>
          </a:r>
          <a:r>
            <a:rPr lang="ru-RU" sz="1600" b="1" dirty="0" smtClean="0"/>
            <a:t>в ней действуют законы массы</a:t>
          </a:r>
          <a:r>
            <a:rPr lang="ru-RU" sz="1600" dirty="0" smtClean="0"/>
            <a:t>. Достаточно какого-либо инцидента, чтобы публика стала неуправляемой (например, поведение болельщиков футбола на стадионах и т.п.).</a:t>
          </a:r>
          <a:endParaRPr lang="ru-RU" sz="1600" dirty="0"/>
        </a:p>
      </dgm:t>
    </dgm:pt>
    <dgm:pt modelId="{D18EF2A6-5539-4D47-9DBA-D5E258E594E3}" type="parTrans" cxnId="{BADB6D24-D8F3-4DE9-8A55-346077830381}">
      <dgm:prSet/>
      <dgm:spPr/>
      <dgm:t>
        <a:bodyPr/>
        <a:lstStyle/>
        <a:p>
          <a:endParaRPr lang="ru-RU"/>
        </a:p>
      </dgm:t>
    </dgm:pt>
    <dgm:pt modelId="{57BED9D9-2380-4895-BC75-7B8368555DEB}" type="sibTrans" cxnId="{BADB6D24-D8F3-4DE9-8A55-346077830381}">
      <dgm:prSet/>
      <dgm:spPr/>
      <dgm:t>
        <a:bodyPr/>
        <a:lstStyle/>
        <a:p>
          <a:endParaRPr lang="ru-RU"/>
        </a:p>
      </dgm:t>
    </dgm:pt>
    <dgm:pt modelId="{1FB48701-D235-4615-A565-754E20C357C9}" type="pres">
      <dgm:prSet presAssocID="{76D7AB71-50C2-4072-8799-E11C1D6FA85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2BEF576-6137-418C-9CE3-ED9F736D2B5C}" type="pres">
      <dgm:prSet presAssocID="{B3212447-C664-43B8-8A0C-D45705C2E579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F3041C-6310-485F-9016-9AE084F902FB}" type="pres">
      <dgm:prSet presAssocID="{649CA1D0-1A3D-43E1-81D8-4C6926552C67}" presName="spacer" presStyleCnt="0"/>
      <dgm:spPr/>
    </dgm:pt>
    <dgm:pt modelId="{F1D68CC2-14A6-4CE1-9EAE-C7F7AE57D6ED}" type="pres">
      <dgm:prSet presAssocID="{7E13BE97-0E33-4F0B-B874-AFE6DC87A7EB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420BA8-7892-4DC7-A6D9-D7664AB2B330}" type="pres">
      <dgm:prSet presAssocID="{4BA4A93E-14E3-4861-8CD5-929FF3858E57}" presName="spacer" presStyleCnt="0"/>
      <dgm:spPr/>
    </dgm:pt>
    <dgm:pt modelId="{59E58E34-B712-4F46-A49A-00792A0FDC3C}" type="pres">
      <dgm:prSet presAssocID="{7404A98E-98A8-4B91-BAF3-4AF0045F07DF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FC4D03-252E-442C-B8EE-AFA29BD3D58D}" type="pres">
      <dgm:prSet presAssocID="{15F446BE-C592-4F8A-8441-3F2FDBC8B992}" presName="spacer" presStyleCnt="0"/>
      <dgm:spPr/>
    </dgm:pt>
    <dgm:pt modelId="{8E13BEFC-EC00-44E0-94B3-959BC261643C}" type="pres">
      <dgm:prSet presAssocID="{1D86B8D3-6EE8-4CAC-8085-C4AA780D4666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5F3CF8-57F5-403D-B7C6-90602FCE0019}" type="pres">
      <dgm:prSet presAssocID="{5B98DC70-0210-4FF7-9D2E-0E3F6A764FCE}" presName="spacer" presStyleCnt="0"/>
      <dgm:spPr/>
    </dgm:pt>
    <dgm:pt modelId="{4F3AA237-EC4F-4A82-8ACE-D56431663894}" type="pres">
      <dgm:prSet presAssocID="{30C82DF6-F629-4B8D-B6AB-1CB9B0692E05}" presName="parentText" presStyleLbl="node1" presStyleIdx="4" presStyleCnt="5" custScaleY="21153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CEFED79-38D5-40E1-86C6-6647FFFD03EE}" srcId="{76D7AB71-50C2-4072-8799-E11C1D6FA852}" destId="{7E13BE97-0E33-4F0B-B874-AFE6DC87A7EB}" srcOrd="1" destOrd="0" parTransId="{D48C2DB9-78DE-4CB2-8B20-B3C95B2D2DAB}" sibTransId="{4BA4A93E-14E3-4861-8CD5-929FF3858E57}"/>
    <dgm:cxn modelId="{565B9363-8AF7-47A4-BEC6-496945ABDCE4}" type="presOf" srcId="{1D86B8D3-6EE8-4CAC-8085-C4AA780D4666}" destId="{8E13BEFC-EC00-44E0-94B3-959BC261643C}" srcOrd="0" destOrd="0" presId="urn:microsoft.com/office/officeart/2005/8/layout/vList2"/>
    <dgm:cxn modelId="{7B083A17-939B-4DB0-9251-2A281E55022F}" srcId="{76D7AB71-50C2-4072-8799-E11C1D6FA852}" destId="{7404A98E-98A8-4B91-BAF3-4AF0045F07DF}" srcOrd="2" destOrd="0" parTransId="{6BBC1D80-0806-4E93-9CF8-1D7A6682AE20}" sibTransId="{15F446BE-C592-4F8A-8441-3F2FDBC8B992}"/>
    <dgm:cxn modelId="{39B526DC-F53F-4D7B-B9DC-07F5538DD579}" type="presOf" srcId="{B3212447-C664-43B8-8A0C-D45705C2E579}" destId="{02BEF576-6137-418C-9CE3-ED9F736D2B5C}" srcOrd="0" destOrd="0" presId="urn:microsoft.com/office/officeart/2005/8/layout/vList2"/>
    <dgm:cxn modelId="{36A0DB9A-0F2B-4E57-9770-0D4E8C95C78B}" type="presOf" srcId="{7E13BE97-0E33-4F0B-B874-AFE6DC87A7EB}" destId="{F1D68CC2-14A6-4CE1-9EAE-C7F7AE57D6ED}" srcOrd="0" destOrd="0" presId="urn:microsoft.com/office/officeart/2005/8/layout/vList2"/>
    <dgm:cxn modelId="{DF3E5087-68A7-4A46-8F70-6163C76E1B8C}" type="presOf" srcId="{76D7AB71-50C2-4072-8799-E11C1D6FA852}" destId="{1FB48701-D235-4615-A565-754E20C357C9}" srcOrd="0" destOrd="0" presId="urn:microsoft.com/office/officeart/2005/8/layout/vList2"/>
    <dgm:cxn modelId="{0EB19493-DDE0-42F0-9401-FEE0FDF89893}" srcId="{76D7AB71-50C2-4072-8799-E11C1D6FA852}" destId="{B3212447-C664-43B8-8A0C-D45705C2E579}" srcOrd="0" destOrd="0" parTransId="{FA467AE7-7716-4969-84E9-14DF45BB584C}" sibTransId="{649CA1D0-1A3D-43E1-81D8-4C6926552C67}"/>
    <dgm:cxn modelId="{A04793E1-16D5-4296-A45E-2EB781171738}" type="presOf" srcId="{7404A98E-98A8-4B91-BAF3-4AF0045F07DF}" destId="{59E58E34-B712-4F46-A49A-00792A0FDC3C}" srcOrd="0" destOrd="0" presId="urn:microsoft.com/office/officeart/2005/8/layout/vList2"/>
    <dgm:cxn modelId="{2B952BBF-613E-4C4B-8C4E-768C51D11EE6}" srcId="{76D7AB71-50C2-4072-8799-E11C1D6FA852}" destId="{1D86B8D3-6EE8-4CAC-8085-C4AA780D4666}" srcOrd="3" destOrd="0" parTransId="{7C2D888C-E0ED-4EB0-8A40-86A3A929EBAC}" sibTransId="{5B98DC70-0210-4FF7-9D2E-0E3F6A764FCE}"/>
    <dgm:cxn modelId="{B0C0E056-CE2E-49C7-BC35-8D10B699B4F9}" type="presOf" srcId="{30C82DF6-F629-4B8D-B6AB-1CB9B0692E05}" destId="{4F3AA237-EC4F-4A82-8ACE-D56431663894}" srcOrd="0" destOrd="0" presId="urn:microsoft.com/office/officeart/2005/8/layout/vList2"/>
    <dgm:cxn modelId="{BADB6D24-D8F3-4DE9-8A55-346077830381}" srcId="{76D7AB71-50C2-4072-8799-E11C1D6FA852}" destId="{30C82DF6-F629-4B8D-B6AB-1CB9B0692E05}" srcOrd="4" destOrd="0" parTransId="{D18EF2A6-5539-4D47-9DBA-D5E258E594E3}" sibTransId="{57BED9D9-2380-4895-BC75-7B8368555DEB}"/>
    <dgm:cxn modelId="{18C979B2-08E6-456B-8626-B18ADE0E852C}" type="presParOf" srcId="{1FB48701-D235-4615-A565-754E20C357C9}" destId="{02BEF576-6137-418C-9CE3-ED9F736D2B5C}" srcOrd="0" destOrd="0" presId="urn:microsoft.com/office/officeart/2005/8/layout/vList2"/>
    <dgm:cxn modelId="{A0563C02-6445-40B1-9EF4-1A50DA81A286}" type="presParOf" srcId="{1FB48701-D235-4615-A565-754E20C357C9}" destId="{DFF3041C-6310-485F-9016-9AE084F902FB}" srcOrd="1" destOrd="0" presId="urn:microsoft.com/office/officeart/2005/8/layout/vList2"/>
    <dgm:cxn modelId="{EEB45CA2-4152-4DF1-A79C-31FD9704155C}" type="presParOf" srcId="{1FB48701-D235-4615-A565-754E20C357C9}" destId="{F1D68CC2-14A6-4CE1-9EAE-C7F7AE57D6ED}" srcOrd="2" destOrd="0" presId="urn:microsoft.com/office/officeart/2005/8/layout/vList2"/>
    <dgm:cxn modelId="{CB218311-A9DB-43B1-B6E2-AE78FBA9D3CA}" type="presParOf" srcId="{1FB48701-D235-4615-A565-754E20C357C9}" destId="{9F420BA8-7892-4DC7-A6D9-D7664AB2B330}" srcOrd="3" destOrd="0" presId="urn:microsoft.com/office/officeart/2005/8/layout/vList2"/>
    <dgm:cxn modelId="{D67FC9C4-FBFD-48C6-8A4C-18F3E0D3B91F}" type="presParOf" srcId="{1FB48701-D235-4615-A565-754E20C357C9}" destId="{59E58E34-B712-4F46-A49A-00792A0FDC3C}" srcOrd="4" destOrd="0" presId="urn:microsoft.com/office/officeart/2005/8/layout/vList2"/>
    <dgm:cxn modelId="{58B6E4F2-19C6-4922-A238-3D8C421B352D}" type="presParOf" srcId="{1FB48701-D235-4615-A565-754E20C357C9}" destId="{97FC4D03-252E-442C-B8EE-AFA29BD3D58D}" srcOrd="5" destOrd="0" presId="urn:microsoft.com/office/officeart/2005/8/layout/vList2"/>
    <dgm:cxn modelId="{247BAB07-41C0-47EB-B35B-3B8489C42CE8}" type="presParOf" srcId="{1FB48701-D235-4615-A565-754E20C357C9}" destId="{8E13BEFC-EC00-44E0-94B3-959BC261643C}" srcOrd="6" destOrd="0" presId="urn:microsoft.com/office/officeart/2005/8/layout/vList2"/>
    <dgm:cxn modelId="{66188AF0-A589-4E1B-9FD4-BB471ED0A282}" type="presParOf" srcId="{1FB48701-D235-4615-A565-754E20C357C9}" destId="{205F3CF8-57F5-403D-B7C6-90602FCE0019}" srcOrd="7" destOrd="0" presId="urn:microsoft.com/office/officeart/2005/8/layout/vList2"/>
    <dgm:cxn modelId="{BB481A14-0C11-408A-92AA-39DC91C4FDE4}" type="presParOf" srcId="{1FB48701-D235-4615-A565-754E20C357C9}" destId="{4F3AA237-EC4F-4A82-8ACE-D56431663894}" srcOrd="8" destOrd="0" presId="urn:microsoft.com/office/officeart/2005/8/layout/vList2"/>
  </dgm:cxnLst>
  <dgm:bg/>
  <dgm:whole/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A3960AA2-49BF-4F8D-82B1-DD65861CA9C4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7DFDCCB-88C9-4C8B-8979-88E75192A417}">
      <dgm:prSet phldrT="[Текст]" custT="1"/>
      <dgm:spPr/>
      <dgm:t>
        <a:bodyPr/>
        <a:lstStyle/>
        <a:p>
          <a:r>
            <a:rPr lang="ru-RU" sz="2400" dirty="0" smtClean="0"/>
            <a:t>ЗАРАЖЕНИЕ</a:t>
          </a:r>
          <a:endParaRPr lang="ru-RU" sz="2400" dirty="0"/>
        </a:p>
      </dgm:t>
    </dgm:pt>
    <dgm:pt modelId="{C7392C73-209B-4ECA-8FDD-1B7A82F5F4DE}" type="parTrans" cxnId="{D29CBD0D-374B-40FA-8E9C-FE249E97AFD3}">
      <dgm:prSet/>
      <dgm:spPr/>
      <dgm:t>
        <a:bodyPr/>
        <a:lstStyle/>
        <a:p>
          <a:endParaRPr lang="ru-RU"/>
        </a:p>
      </dgm:t>
    </dgm:pt>
    <dgm:pt modelId="{B06E2AEF-3C9A-4FE3-A5E4-039BE47758CA}" type="sibTrans" cxnId="{D29CBD0D-374B-40FA-8E9C-FE249E97AFD3}">
      <dgm:prSet/>
      <dgm:spPr/>
      <dgm:t>
        <a:bodyPr/>
        <a:lstStyle/>
        <a:p>
          <a:endParaRPr lang="ru-RU"/>
        </a:p>
      </dgm:t>
    </dgm:pt>
    <dgm:pt modelId="{FDBC748B-0E6C-473C-AD3B-BB6A8E269AFE}">
      <dgm:prSet phldrT="[Текст]" custT="1"/>
      <dgm:spPr/>
      <dgm:t>
        <a:bodyPr/>
        <a:lstStyle/>
        <a:p>
          <a:r>
            <a:rPr lang="ru-RU" sz="2400" dirty="0" smtClean="0"/>
            <a:t>ВНУШЕНИЕ</a:t>
          </a:r>
          <a:endParaRPr lang="ru-RU" sz="2400" dirty="0"/>
        </a:p>
      </dgm:t>
    </dgm:pt>
    <dgm:pt modelId="{6CA4BC1C-87F3-41B0-8ABB-5A508FFC53A9}" type="parTrans" cxnId="{F9942890-6F2F-4706-A493-1797543D1C85}">
      <dgm:prSet/>
      <dgm:spPr/>
      <dgm:t>
        <a:bodyPr/>
        <a:lstStyle/>
        <a:p>
          <a:endParaRPr lang="ru-RU"/>
        </a:p>
      </dgm:t>
    </dgm:pt>
    <dgm:pt modelId="{A0AEA78F-8563-41AB-B326-9E3B2D7F535A}" type="sibTrans" cxnId="{F9942890-6F2F-4706-A493-1797543D1C85}">
      <dgm:prSet/>
      <dgm:spPr/>
      <dgm:t>
        <a:bodyPr/>
        <a:lstStyle/>
        <a:p>
          <a:endParaRPr lang="ru-RU"/>
        </a:p>
      </dgm:t>
    </dgm:pt>
    <dgm:pt modelId="{366EE4C4-83C8-4854-A7E0-BEB535059325}">
      <dgm:prSet phldrT="[Текст]" custT="1"/>
      <dgm:spPr/>
      <dgm:t>
        <a:bodyPr/>
        <a:lstStyle/>
        <a:p>
          <a:r>
            <a:rPr lang="ru-RU" sz="2400" dirty="0" smtClean="0"/>
            <a:t>ПОДРАЖАНИЕ</a:t>
          </a:r>
          <a:endParaRPr lang="ru-RU" sz="2400" dirty="0"/>
        </a:p>
      </dgm:t>
    </dgm:pt>
    <dgm:pt modelId="{BD9BA49F-9CCF-49FE-9344-9F59D10AB287}" type="parTrans" cxnId="{C81415C7-7E47-417B-AA60-82FA1C9F0004}">
      <dgm:prSet/>
      <dgm:spPr/>
      <dgm:t>
        <a:bodyPr/>
        <a:lstStyle/>
        <a:p>
          <a:endParaRPr lang="ru-RU"/>
        </a:p>
      </dgm:t>
    </dgm:pt>
    <dgm:pt modelId="{F769BBE2-E7CA-449C-9D9F-60D03065FAC9}" type="sibTrans" cxnId="{C81415C7-7E47-417B-AA60-82FA1C9F0004}">
      <dgm:prSet/>
      <dgm:spPr/>
      <dgm:t>
        <a:bodyPr/>
        <a:lstStyle/>
        <a:p>
          <a:endParaRPr lang="ru-RU"/>
        </a:p>
      </dgm:t>
    </dgm:pt>
    <dgm:pt modelId="{86335E13-F202-4C05-BB23-B5AA849F49D3}">
      <dgm:prSet/>
      <dgm:spPr/>
      <dgm:t>
        <a:bodyPr/>
        <a:lstStyle/>
        <a:p>
          <a:r>
            <a:rPr lang="ru-RU" dirty="0" smtClean="0"/>
            <a:t>бессознательное принятие человеком определенного эмоционального состояния</a:t>
          </a:r>
          <a:endParaRPr lang="ru-RU" dirty="0"/>
        </a:p>
      </dgm:t>
    </dgm:pt>
    <dgm:pt modelId="{E11BC056-23C9-4694-BE4E-F88BA506B3EA}" type="parTrans" cxnId="{824EBA50-BC1B-46A5-A8C3-332948F92D65}">
      <dgm:prSet/>
      <dgm:spPr/>
    </dgm:pt>
    <dgm:pt modelId="{24A80E50-631A-4961-A61C-B9BD8718C8B1}" type="sibTrans" cxnId="{824EBA50-BC1B-46A5-A8C3-332948F92D65}">
      <dgm:prSet/>
      <dgm:spPr/>
    </dgm:pt>
    <dgm:pt modelId="{9DA6CB72-9A4B-47FA-AD77-8B2A2592BCE3}">
      <dgm:prSet/>
      <dgm:spPr/>
      <dgm:t>
        <a:bodyPr/>
        <a:lstStyle/>
        <a:p>
          <a:r>
            <a:rPr lang="ru-RU" dirty="0" smtClean="0"/>
            <a:t>целенаправленное, неаргументированное воздействие, основанное на некритическом восприятии информации</a:t>
          </a:r>
          <a:endParaRPr lang="ru-RU" dirty="0"/>
        </a:p>
      </dgm:t>
    </dgm:pt>
    <dgm:pt modelId="{03CE1DB0-C66F-4D0E-9500-8540D1B2B2A2}" type="parTrans" cxnId="{0515C3F2-DE90-4D17-9D9D-82997FE035AF}">
      <dgm:prSet/>
      <dgm:spPr/>
    </dgm:pt>
    <dgm:pt modelId="{FEF529A4-28BE-4E12-A22E-16BE491E9E90}" type="sibTrans" cxnId="{0515C3F2-DE90-4D17-9D9D-82997FE035AF}">
      <dgm:prSet/>
      <dgm:spPr/>
    </dgm:pt>
    <dgm:pt modelId="{8681EFA5-B5FC-4C17-A887-C11E04C56673}">
      <dgm:prSet/>
      <dgm:spPr/>
      <dgm:t>
        <a:bodyPr/>
        <a:lstStyle/>
        <a:p>
          <a:r>
            <a:rPr lang="ru-RU" smtClean="0"/>
            <a:t>не простое принятие внешних черт поведения другого человека или массовых психических состояний, но воспроизведение индивидом черт и образцов демонстрируемого поведения</a:t>
          </a:r>
          <a:endParaRPr lang="ru-RU"/>
        </a:p>
      </dgm:t>
    </dgm:pt>
    <dgm:pt modelId="{9B030C43-6746-402E-A66F-3E8756EFB20D}" type="parTrans" cxnId="{BCADEAEC-5B64-407C-A23E-4D6A040BE25B}">
      <dgm:prSet/>
      <dgm:spPr/>
    </dgm:pt>
    <dgm:pt modelId="{10F918FB-4C36-4682-BB94-5923399A3DD4}" type="sibTrans" cxnId="{BCADEAEC-5B64-407C-A23E-4D6A040BE25B}">
      <dgm:prSet/>
      <dgm:spPr/>
    </dgm:pt>
    <dgm:pt modelId="{82C28CCA-11D7-4D00-9944-70D8437299A6}" type="pres">
      <dgm:prSet presAssocID="{A3960AA2-49BF-4F8D-82B1-DD65861CA9C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C17B9D3-21C6-4F4E-BED8-199A852FC3E3}" type="pres">
      <dgm:prSet presAssocID="{F7DFDCCB-88C9-4C8B-8979-88E75192A417}" presName="parentLin" presStyleCnt="0"/>
      <dgm:spPr/>
    </dgm:pt>
    <dgm:pt modelId="{2BF6C3E0-1AE6-4C8D-B5D7-58D01F822A94}" type="pres">
      <dgm:prSet presAssocID="{F7DFDCCB-88C9-4C8B-8979-88E75192A417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3F8832D-7DCD-4360-8E4A-3954A6DFE33F}" type="pres">
      <dgm:prSet presAssocID="{F7DFDCCB-88C9-4C8B-8979-88E75192A41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28223D-F831-4BD2-8754-3ED4A5FB20A2}" type="pres">
      <dgm:prSet presAssocID="{F7DFDCCB-88C9-4C8B-8979-88E75192A417}" presName="negativeSpace" presStyleCnt="0"/>
      <dgm:spPr/>
    </dgm:pt>
    <dgm:pt modelId="{630D3889-F049-4C78-BBDF-61C06BF9ABBB}" type="pres">
      <dgm:prSet presAssocID="{F7DFDCCB-88C9-4C8B-8979-88E75192A417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126F53-25E6-468F-9743-1C3E2BCC9156}" type="pres">
      <dgm:prSet presAssocID="{B06E2AEF-3C9A-4FE3-A5E4-039BE47758CA}" presName="spaceBetweenRectangles" presStyleCnt="0"/>
      <dgm:spPr/>
    </dgm:pt>
    <dgm:pt modelId="{D83448FA-32FA-44CA-BEFF-ED73541B8EE8}" type="pres">
      <dgm:prSet presAssocID="{FDBC748B-0E6C-473C-AD3B-BB6A8E269AFE}" presName="parentLin" presStyleCnt="0"/>
      <dgm:spPr/>
    </dgm:pt>
    <dgm:pt modelId="{FECD0CF3-304E-48FD-949F-E2D5B9141D28}" type="pres">
      <dgm:prSet presAssocID="{FDBC748B-0E6C-473C-AD3B-BB6A8E269AFE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2BEF560E-635B-449C-B0CA-C7E8D6D2B6A5}" type="pres">
      <dgm:prSet presAssocID="{FDBC748B-0E6C-473C-AD3B-BB6A8E269AF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EED66A-BE59-4AB6-B574-6B560A3F1121}" type="pres">
      <dgm:prSet presAssocID="{FDBC748B-0E6C-473C-AD3B-BB6A8E269AFE}" presName="negativeSpace" presStyleCnt="0"/>
      <dgm:spPr/>
    </dgm:pt>
    <dgm:pt modelId="{211427EA-1D09-492C-B660-2B7BF0EBBD1E}" type="pres">
      <dgm:prSet presAssocID="{FDBC748B-0E6C-473C-AD3B-BB6A8E269AFE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8C5EBB-ECA1-441D-A96B-0E11D8F0EDA9}" type="pres">
      <dgm:prSet presAssocID="{A0AEA78F-8563-41AB-B326-9E3B2D7F535A}" presName="spaceBetweenRectangles" presStyleCnt="0"/>
      <dgm:spPr/>
    </dgm:pt>
    <dgm:pt modelId="{051C258C-EEFB-4510-AF99-403713B98653}" type="pres">
      <dgm:prSet presAssocID="{366EE4C4-83C8-4854-A7E0-BEB535059325}" presName="parentLin" presStyleCnt="0"/>
      <dgm:spPr/>
    </dgm:pt>
    <dgm:pt modelId="{95C3F95F-8CB0-4E2D-BC5D-2276DC50B393}" type="pres">
      <dgm:prSet presAssocID="{366EE4C4-83C8-4854-A7E0-BEB535059325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2C4AF3C8-6B11-46BE-A78A-64483363808B}" type="pres">
      <dgm:prSet presAssocID="{366EE4C4-83C8-4854-A7E0-BEB53505932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473012-C3EB-48D7-8BD7-37F51D2AC285}" type="pres">
      <dgm:prSet presAssocID="{366EE4C4-83C8-4854-A7E0-BEB535059325}" presName="negativeSpace" presStyleCnt="0"/>
      <dgm:spPr/>
    </dgm:pt>
    <dgm:pt modelId="{A19FED53-415A-48E3-97BB-8C3ED2DABC51}" type="pres">
      <dgm:prSet presAssocID="{366EE4C4-83C8-4854-A7E0-BEB535059325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56DFF49-41E1-49AB-8972-3354CF11A116}" type="presOf" srcId="{366EE4C4-83C8-4854-A7E0-BEB535059325}" destId="{2C4AF3C8-6B11-46BE-A78A-64483363808B}" srcOrd="1" destOrd="0" presId="urn:microsoft.com/office/officeart/2005/8/layout/list1"/>
    <dgm:cxn modelId="{BCADEAEC-5B64-407C-A23E-4D6A040BE25B}" srcId="{366EE4C4-83C8-4854-A7E0-BEB535059325}" destId="{8681EFA5-B5FC-4C17-A887-C11E04C56673}" srcOrd="0" destOrd="0" parTransId="{9B030C43-6746-402E-A66F-3E8756EFB20D}" sibTransId="{10F918FB-4C36-4682-BB94-5923399A3DD4}"/>
    <dgm:cxn modelId="{B6E07FC9-C6AD-4945-B872-DDEBE1D1AEDF}" type="presOf" srcId="{8681EFA5-B5FC-4C17-A887-C11E04C56673}" destId="{A19FED53-415A-48E3-97BB-8C3ED2DABC51}" srcOrd="0" destOrd="0" presId="urn:microsoft.com/office/officeart/2005/8/layout/list1"/>
    <dgm:cxn modelId="{824EBA50-BC1B-46A5-A8C3-332948F92D65}" srcId="{F7DFDCCB-88C9-4C8B-8979-88E75192A417}" destId="{86335E13-F202-4C05-BB23-B5AA849F49D3}" srcOrd="0" destOrd="0" parTransId="{E11BC056-23C9-4694-BE4E-F88BA506B3EA}" sibTransId="{24A80E50-631A-4961-A61C-B9BD8718C8B1}"/>
    <dgm:cxn modelId="{7EC5C825-BAAB-468A-B7B0-25582BDCEB89}" type="presOf" srcId="{FDBC748B-0E6C-473C-AD3B-BB6A8E269AFE}" destId="{2BEF560E-635B-449C-B0CA-C7E8D6D2B6A5}" srcOrd="1" destOrd="0" presId="urn:microsoft.com/office/officeart/2005/8/layout/list1"/>
    <dgm:cxn modelId="{F9942890-6F2F-4706-A493-1797543D1C85}" srcId="{A3960AA2-49BF-4F8D-82B1-DD65861CA9C4}" destId="{FDBC748B-0E6C-473C-AD3B-BB6A8E269AFE}" srcOrd="1" destOrd="0" parTransId="{6CA4BC1C-87F3-41B0-8ABB-5A508FFC53A9}" sibTransId="{A0AEA78F-8563-41AB-B326-9E3B2D7F535A}"/>
    <dgm:cxn modelId="{11EDC548-CB73-4901-A58D-2DE413AF1815}" type="presOf" srcId="{9DA6CB72-9A4B-47FA-AD77-8B2A2592BCE3}" destId="{211427EA-1D09-492C-B660-2B7BF0EBBD1E}" srcOrd="0" destOrd="0" presId="urn:microsoft.com/office/officeart/2005/8/layout/list1"/>
    <dgm:cxn modelId="{43E0DE27-54A5-490E-A2B1-228EE37AF742}" type="presOf" srcId="{FDBC748B-0E6C-473C-AD3B-BB6A8E269AFE}" destId="{FECD0CF3-304E-48FD-949F-E2D5B9141D28}" srcOrd="0" destOrd="0" presId="urn:microsoft.com/office/officeart/2005/8/layout/list1"/>
    <dgm:cxn modelId="{F9F3A352-359C-43A3-AFB4-D56F5A71946E}" type="presOf" srcId="{F7DFDCCB-88C9-4C8B-8979-88E75192A417}" destId="{2BF6C3E0-1AE6-4C8D-B5D7-58D01F822A94}" srcOrd="0" destOrd="0" presId="urn:microsoft.com/office/officeart/2005/8/layout/list1"/>
    <dgm:cxn modelId="{0515C3F2-DE90-4D17-9D9D-82997FE035AF}" srcId="{FDBC748B-0E6C-473C-AD3B-BB6A8E269AFE}" destId="{9DA6CB72-9A4B-47FA-AD77-8B2A2592BCE3}" srcOrd="0" destOrd="0" parTransId="{03CE1DB0-C66F-4D0E-9500-8540D1B2B2A2}" sibTransId="{FEF529A4-28BE-4E12-A22E-16BE491E9E90}"/>
    <dgm:cxn modelId="{D164DEFA-13FC-4D36-9ED5-6D8D0253A8FF}" type="presOf" srcId="{A3960AA2-49BF-4F8D-82B1-DD65861CA9C4}" destId="{82C28CCA-11D7-4D00-9944-70D8437299A6}" srcOrd="0" destOrd="0" presId="urn:microsoft.com/office/officeart/2005/8/layout/list1"/>
    <dgm:cxn modelId="{BD735400-8927-44C5-92D1-B9FF491267F7}" type="presOf" srcId="{366EE4C4-83C8-4854-A7E0-BEB535059325}" destId="{95C3F95F-8CB0-4E2D-BC5D-2276DC50B393}" srcOrd="0" destOrd="0" presId="urn:microsoft.com/office/officeart/2005/8/layout/list1"/>
    <dgm:cxn modelId="{B33DC7E4-5633-49F1-BCB6-804BD1204B62}" type="presOf" srcId="{86335E13-F202-4C05-BB23-B5AA849F49D3}" destId="{630D3889-F049-4C78-BBDF-61C06BF9ABBB}" srcOrd="0" destOrd="0" presId="urn:microsoft.com/office/officeart/2005/8/layout/list1"/>
    <dgm:cxn modelId="{C81415C7-7E47-417B-AA60-82FA1C9F0004}" srcId="{A3960AA2-49BF-4F8D-82B1-DD65861CA9C4}" destId="{366EE4C4-83C8-4854-A7E0-BEB535059325}" srcOrd="2" destOrd="0" parTransId="{BD9BA49F-9CCF-49FE-9344-9F59D10AB287}" sibTransId="{F769BBE2-E7CA-449C-9D9F-60D03065FAC9}"/>
    <dgm:cxn modelId="{D29CBD0D-374B-40FA-8E9C-FE249E97AFD3}" srcId="{A3960AA2-49BF-4F8D-82B1-DD65861CA9C4}" destId="{F7DFDCCB-88C9-4C8B-8979-88E75192A417}" srcOrd="0" destOrd="0" parTransId="{C7392C73-209B-4ECA-8FDD-1B7A82F5F4DE}" sibTransId="{B06E2AEF-3C9A-4FE3-A5E4-039BE47758CA}"/>
    <dgm:cxn modelId="{62D2FD99-82CC-4BB2-90DC-3246F1D58BF0}" type="presOf" srcId="{F7DFDCCB-88C9-4C8B-8979-88E75192A417}" destId="{83F8832D-7DCD-4360-8E4A-3954A6DFE33F}" srcOrd="1" destOrd="0" presId="urn:microsoft.com/office/officeart/2005/8/layout/list1"/>
    <dgm:cxn modelId="{829B28E3-77DA-4123-8AD2-BD2556FC4972}" type="presParOf" srcId="{82C28CCA-11D7-4D00-9944-70D8437299A6}" destId="{5C17B9D3-21C6-4F4E-BED8-199A852FC3E3}" srcOrd="0" destOrd="0" presId="urn:microsoft.com/office/officeart/2005/8/layout/list1"/>
    <dgm:cxn modelId="{3C650620-193A-460A-8780-3C7B90029DDF}" type="presParOf" srcId="{5C17B9D3-21C6-4F4E-BED8-199A852FC3E3}" destId="{2BF6C3E0-1AE6-4C8D-B5D7-58D01F822A94}" srcOrd="0" destOrd="0" presId="urn:microsoft.com/office/officeart/2005/8/layout/list1"/>
    <dgm:cxn modelId="{04C35DC8-F6AD-4B46-B7CC-18118C4A6DC5}" type="presParOf" srcId="{5C17B9D3-21C6-4F4E-BED8-199A852FC3E3}" destId="{83F8832D-7DCD-4360-8E4A-3954A6DFE33F}" srcOrd="1" destOrd="0" presId="urn:microsoft.com/office/officeart/2005/8/layout/list1"/>
    <dgm:cxn modelId="{97572404-92B4-4034-8114-0C1B817212C1}" type="presParOf" srcId="{82C28CCA-11D7-4D00-9944-70D8437299A6}" destId="{F628223D-F831-4BD2-8754-3ED4A5FB20A2}" srcOrd="1" destOrd="0" presId="urn:microsoft.com/office/officeart/2005/8/layout/list1"/>
    <dgm:cxn modelId="{779AA0D9-E628-4E5F-9CE2-51AC652C6F05}" type="presParOf" srcId="{82C28CCA-11D7-4D00-9944-70D8437299A6}" destId="{630D3889-F049-4C78-BBDF-61C06BF9ABBB}" srcOrd="2" destOrd="0" presId="urn:microsoft.com/office/officeart/2005/8/layout/list1"/>
    <dgm:cxn modelId="{A3666041-8AB0-4716-8767-C65B4B1DE257}" type="presParOf" srcId="{82C28CCA-11D7-4D00-9944-70D8437299A6}" destId="{83126F53-25E6-468F-9743-1C3E2BCC9156}" srcOrd="3" destOrd="0" presId="urn:microsoft.com/office/officeart/2005/8/layout/list1"/>
    <dgm:cxn modelId="{E64B720B-2D26-4905-BF5B-308232C1A9C3}" type="presParOf" srcId="{82C28CCA-11D7-4D00-9944-70D8437299A6}" destId="{D83448FA-32FA-44CA-BEFF-ED73541B8EE8}" srcOrd="4" destOrd="0" presId="urn:microsoft.com/office/officeart/2005/8/layout/list1"/>
    <dgm:cxn modelId="{55DFFD5A-BDC3-48C0-BD5F-55B2260BE8D2}" type="presParOf" srcId="{D83448FA-32FA-44CA-BEFF-ED73541B8EE8}" destId="{FECD0CF3-304E-48FD-949F-E2D5B9141D28}" srcOrd="0" destOrd="0" presId="urn:microsoft.com/office/officeart/2005/8/layout/list1"/>
    <dgm:cxn modelId="{C38D7C23-2555-4F34-9950-CB8DFA8A8BAF}" type="presParOf" srcId="{D83448FA-32FA-44CA-BEFF-ED73541B8EE8}" destId="{2BEF560E-635B-449C-B0CA-C7E8D6D2B6A5}" srcOrd="1" destOrd="0" presId="urn:microsoft.com/office/officeart/2005/8/layout/list1"/>
    <dgm:cxn modelId="{D3B889C0-EF5E-4490-8508-12271F4AD1E6}" type="presParOf" srcId="{82C28CCA-11D7-4D00-9944-70D8437299A6}" destId="{0CEED66A-BE59-4AB6-B574-6B560A3F1121}" srcOrd="5" destOrd="0" presId="urn:microsoft.com/office/officeart/2005/8/layout/list1"/>
    <dgm:cxn modelId="{39A2C86D-C963-4F33-BA77-4258AD9F06D2}" type="presParOf" srcId="{82C28CCA-11D7-4D00-9944-70D8437299A6}" destId="{211427EA-1D09-492C-B660-2B7BF0EBBD1E}" srcOrd="6" destOrd="0" presId="urn:microsoft.com/office/officeart/2005/8/layout/list1"/>
    <dgm:cxn modelId="{ECDB76D8-DA72-49D4-BB60-69BB87BB9E24}" type="presParOf" srcId="{82C28CCA-11D7-4D00-9944-70D8437299A6}" destId="{D48C5EBB-ECA1-441D-A96B-0E11D8F0EDA9}" srcOrd="7" destOrd="0" presId="urn:microsoft.com/office/officeart/2005/8/layout/list1"/>
    <dgm:cxn modelId="{BEB42EA9-64DD-4657-87C6-B356C9634A2E}" type="presParOf" srcId="{82C28CCA-11D7-4D00-9944-70D8437299A6}" destId="{051C258C-EEFB-4510-AF99-403713B98653}" srcOrd="8" destOrd="0" presId="urn:microsoft.com/office/officeart/2005/8/layout/list1"/>
    <dgm:cxn modelId="{6104CB76-F05E-4B23-9DF9-327A366E04DE}" type="presParOf" srcId="{051C258C-EEFB-4510-AF99-403713B98653}" destId="{95C3F95F-8CB0-4E2D-BC5D-2276DC50B393}" srcOrd="0" destOrd="0" presId="urn:microsoft.com/office/officeart/2005/8/layout/list1"/>
    <dgm:cxn modelId="{3BF6D53E-75DE-4F97-91A6-01DCABF2D31F}" type="presParOf" srcId="{051C258C-EEFB-4510-AF99-403713B98653}" destId="{2C4AF3C8-6B11-46BE-A78A-64483363808B}" srcOrd="1" destOrd="0" presId="urn:microsoft.com/office/officeart/2005/8/layout/list1"/>
    <dgm:cxn modelId="{1138E363-A7FB-4EE2-80A6-D908C704CD7C}" type="presParOf" srcId="{82C28CCA-11D7-4D00-9944-70D8437299A6}" destId="{E9473012-C3EB-48D7-8BD7-37F51D2AC285}" srcOrd="9" destOrd="0" presId="urn:microsoft.com/office/officeart/2005/8/layout/list1"/>
    <dgm:cxn modelId="{253C6670-AAC9-4449-8959-E680B1FDC170}" type="presParOf" srcId="{82C28CCA-11D7-4D00-9944-70D8437299A6}" destId="{A19FED53-415A-48E3-97BB-8C3ED2DABC51}" srcOrd="10" destOrd="0" presId="urn:microsoft.com/office/officeart/2005/8/layout/list1"/>
  </dgm:cxnLst>
  <dgm:bg/>
  <dgm:whole/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9294747A-B657-47BD-8289-39D6C0A2F03B}" type="doc">
      <dgm:prSet loTypeId="urn:microsoft.com/office/officeart/2005/8/layout/chevron2" loCatId="process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F846BE3-45D8-4B51-8534-59EA99F0E00A}">
      <dgm:prSet/>
      <dgm:spPr/>
      <dgm:t>
        <a:bodyPr/>
        <a:lstStyle/>
        <a:p>
          <a:pPr rtl="0"/>
          <a:r>
            <a:rPr lang="ru-RU" dirty="0" smtClean="0"/>
            <a:t>2</a:t>
          </a:r>
          <a:endParaRPr lang="ru-RU" dirty="0"/>
        </a:p>
      </dgm:t>
    </dgm:pt>
    <dgm:pt modelId="{0C047DBC-7C14-4D4E-9E4F-9BA913F1F7ED}" type="parTrans" cxnId="{DEEA16A0-FE77-4F78-B414-7068D1663DED}">
      <dgm:prSet/>
      <dgm:spPr/>
      <dgm:t>
        <a:bodyPr/>
        <a:lstStyle/>
        <a:p>
          <a:endParaRPr lang="ru-RU"/>
        </a:p>
      </dgm:t>
    </dgm:pt>
    <dgm:pt modelId="{CFA83FC5-3437-40B9-9BB1-819AC9C49952}" type="sibTrans" cxnId="{DEEA16A0-FE77-4F78-B414-7068D1663DED}">
      <dgm:prSet/>
      <dgm:spPr/>
      <dgm:t>
        <a:bodyPr/>
        <a:lstStyle/>
        <a:p>
          <a:endParaRPr lang="ru-RU"/>
        </a:p>
      </dgm:t>
    </dgm:pt>
    <dgm:pt modelId="{F284432B-8DE5-49B7-82C9-E6D78759B33F}">
      <dgm:prSet/>
      <dgm:spPr/>
      <dgm:t>
        <a:bodyPr/>
        <a:lstStyle/>
        <a:p>
          <a:pPr rtl="0"/>
          <a:r>
            <a:rPr lang="ru-RU" dirty="0" smtClean="0"/>
            <a:t>3</a:t>
          </a:r>
          <a:endParaRPr lang="ru-RU" dirty="0"/>
        </a:p>
      </dgm:t>
    </dgm:pt>
    <dgm:pt modelId="{1C14C433-5AFF-4F0F-89A2-4DF35F446028}" type="parTrans" cxnId="{B1332E71-EAE9-4D49-81AE-6D091B03BAFB}">
      <dgm:prSet/>
      <dgm:spPr/>
      <dgm:t>
        <a:bodyPr/>
        <a:lstStyle/>
        <a:p>
          <a:endParaRPr lang="ru-RU"/>
        </a:p>
      </dgm:t>
    </dgm:pt>
    <dgm:pt modelId="{379C1E0B-C969-43DB-84F9-214A106D21A7}" type="sibTrans" cxnId="{B1332E71-EAE9-4D49-81AE-6D091B03BAFB}">
      <dgm:prSet/>
      <dgm:spPr/>
      <dgm:t>
        <a:bodyPr/>
        <a:lstStyle/>
        <a:p>
          <a:endParaRPr lang="ru-RU"/>
        </a:p>
      </dgm:t>
    </dgm:pt>
    <dgm:pt modelId="{A818CDB9-5BFF-46D1-A7E5-7381E2597E06}">
      <dgm:prSet/>
      <dgm:spPr/>
      <dgm:t>
        <a:bodyPr/>
        <a:lstStyle/>
        <a:p>
          <a:pPr rtl="0"/>
          <a:r>
            <a:rPr lang="ru-RU" dirty="0" smtClean="0"/>
            <a:t>4</a:t>
          </a:r>
          <a:endParaRPr lang="ru-RU" dirty="0"/>
        </a:p>
      </dgm:t>
    </dgm:pt>
    <dgm:pt modelId="{65DBB3CE-DFF0-4C1B-9A43-504681E83695}" type="parTrans" cxnId="{C433AA14-1CD9-46DC-A3E3-046E07A45F01}">
      <dgm:prSet/>
      <dgm:spPr/>
      <dgm:t>
        <a:bodyPr/>
        <a:lstStyle/>
        <a:p>
          <a:endParaRPr lang="ru-RU"/>
        </a:p>
      </dgm:t>
    </dgm:pt>
    <dgm:pt modelId="{1897E917-5C69-4448-9E1C-6F2A04B00633}" type="sibTrans" cxnId="{C433AA14-1CD9-46DC-A3E3-046E07A45F01}">
      <dgm:prSet/>
      <dgm:spPr/>
      <dgm:t>
        <a:bodyPr/>
        <a:lstStyle/>
        <a:p>
          <a:endParaRPr lang="ru-RU"/>
        </a:p>
      </dgm:t>
    </dgm:pt>
    <dgm:pt modelId="{FA573E18-6E8F-460F-8084-261B18051C2C}">
      <dgm:prSet/>
      <dgm:spPr/>
      <dgm:t>
        <a:bodyPr/>
        <a:lstStyle/>
        <a:p>
          <a:pPr rtl="0"/>
          <a:r>
            <a:rPr lang="ru-RU" dirty="0" smtClean="0"/>
            <a:t>5</a:t>
          </a:r>
          <a:endParaRPr lang="ru-RU" dirty="0"/>
        </a:p>
      </dgm:t>
    </dgm:pt>
    <dgm:pt modelId="{3D1EA19E-FE8F-4B55-BEED-A7F21CECCFB4}" type="parTrans" cxnId="{3879FF2D-B0AA-4581-AECF-0044FF851FC0}">
      <dgm:prSet/>
      <dgm:spPr/>
      <dgm:t>
        <a:bodyPr/>
        <a:lstStyle/>
        <a:p>
          <a:endParaRPr lang="ru-RU"/>
        </a:p>
      </dgm:t>
    </dgm:pt>
    <dgm:pt modelId="{BB048E05-3D25-4731-8B3C-E6CDC37B9F34}" type="sibTrans" cxnId="{3879FF2D-B0AA-4581-AECF-0044FF851FC0}">
      <dgm:prSet/>
      <dgm:spPr/>
      <dgm:t>
        <a:bodyPr/>
        <a:lstStyle/>
        <a:p>
          <a:endParaRPr lang="ru-RU"/>
        </a:p>
      </dgm:t>
    </dgm:pt>
    <dgm:pt modelId="{5DDA9DD3-2533-4DC3-A8BE-33DAC0F23437}">
      <dgm:prSet/>
      <dgm:spPr/>
      <dgm:t>
        <a:bodyPr/>
        <a:lstStyle/>
        <a:p>
          <a:pPr rtl="0"/>
          <a:r>
            <a:rPr lang="ru-RU" dirty="0" smtClean="0"/>
            <a:t>6</a:t>
          </a:r>
          <a:endParaRPr lang="ru-RU" dirty="0"/>
        </a:p>
      </dgm:t>
    </dgm:pt>
    <dgm:pt modelId="{B5B55825-AECC-40F2-AAA2-B149DA2B1D5C}" type="parTrans" cxnId="{571730F3-D553-4D6A-8460-8DFC6370EDF4}">
      <dgm:prSet/>
      <dgm:spPr/>
      <dgm:t>
        <a:bodyPr/>
        <a:lstStyle/>
        <a:p>
          <a:endParaRPr lang="ru-RU"/>
        </a:p>
      </dgm:t>
    </dgm:pt>
    <dgm:pt modelId="{00BF8327-9A91-4161-BBBB-7642886DF15C}" type="sibTrans" cxnId="{571730F3-D553-4D6A-8460-8DFC6370EDF4}">
      <dgm:prSet/>
      <dgm:spPr/>
      <dgm:t>
        <a:bodyPr/>
        <a:lstStyle/>
        <a:p>
          <a:endParaRPr lang="ru-RU"/>
        </a:p>
      </dgm:t>
    </dgm:pt>
    <dgm:pt modelId="{ED4DA3E2-16A7-4028-A9CF-9FDB9E44EAEA}">
      <dgm:prSet/>
      <dgm:spPr/>
      <dgm:t>
        <a:bodyPr/>
        <a:lstStyle/>
        <a:p>
          <a:pPr rtl="0"/>
          <a:r>
            <a:rPr lang="ru-RU" dirty="0" smtClean="0"/>
            <a:t>ИНТЕРЕСЫ СОЦИАЛЬНЫХ ГРУПП </a:t>
          </a:r>
          <a:endParaRPr lang="ru-RU" dirty="0"/>
        </a:p>
      </dgm:t>
    </dgm:pt>
    <dgm:pt modelId="{D276F448-524E-4802-9932-649CCB9A205D}" type="parTrans" cxnId="{62A5F7A8-F36E-4DB3-9840-9C8DCB37492B}">
      <dgm:prSet/>
      <dgm:spPr/>
      <dgm:t>
        <a:bodyPr/>
        <a:lstStyle/>
        <a:p>
          <a:endParaRPr lang="ru-RU"/>
        </a:p>
      </dgm:t>
    </dgm:pt>
    <dgm:pt modelId="{D380DF86-366D-4FE9-B4A4-D044E566CB24}" type="sibTrans" cxnId="{62A5F7A8-F36E-4DB3-9840-9C8DCB37492B}">
      <dgm:prSet/>
      <dgm:spPr/>
      <dgm:t>
        <a:bodyPr/>
        <a:lstStyle/>
        <a:p>
          <a:endParaRPr lang="ru-RU"/>
        </a:p>
      </dgm:t>
    </dgm:pt>
    <dgm:pt modelId="{87767D02-9CB1-45F7-BD8C-6F713E8ACC5B}">
      <dgm:prSet/>
      <dgm:spPr/>
      <dgm:t>
        <a:bodyPr/>
        <a:lstStyle/>
        <a:p>
          <a:pPr rtl="0"/>
          <a:r>
            <a:rPr lang="ru-RU" dirty="0" smtClean="0"/>
            <a:t>1</a:t>
          </a:r>
          <a:endParaRPr lang="ru-RU" dirty="0"/>
        </a:p>
      </dgm:t>
    </dgm:pt>
    <dgm:pt modelId="{39572E9D-7A04-4867-8CB0-CCBA088E3C33}" type="sibTrans" cxnId="{69DD647C-4A01-4846-B818-2C09C418D0C4}">
      <dgm:prSet/>
      <dgm:spPr/>
      <dgm:t>
        <a:bodyPr/>
        <a:lstStyle/>
        <a:p>
          <a:endParaRPr lang="ru-RU"/>
        </a:p>
      </dgm:t>
    </dgm:pt>
    <dgm:pt modelId="{E78F5082-0B26-4E92-9C6B-D7EF3222A6DB}" type="parTrans" cxnId="{69DD647C-4A01-4846-B818-2C09C418D0C4}">
      <dgm:prSet/>
      <dgm:spPr/>
      <dgm:t>
        <a:bodyPr/>
        <a:lstStyle/>
        <a:p>
          <a:endParaRPr lang="ru-RU"/>
        </a:p>
      </dgm:t>
    </dgm:pt>
    <dgm:pt modelId="{008EE096-709E-4715-9AD4-AC209623019B}">
      <dgm:prSet/>
      <dgm:spPr/>
      <dgm:t>
        <a:bodyPr/>
        <a:lstStyle/>
        <a:p>
          <a:pPr rtl="0"/>
          <a:r>
            <a:rPr lang="ru-RU" dirty="0" smtClean="0"/>
            <a:t>ОБЩЕСТВЕННОЕ МНЕНИЕ</a:t>
          </a:r>
          <a:endParaRPr lang="ru-RU" dirty="0"/>
        </a:p>
      </dgm:t>
    </dgm:pt>
    <dgm:pt modelId="{E3B368F8-9359-47F4-9573-E6B605836B81}" type="parTrans" cxnId="{F0905025-F29C-4E27-99CE-11CFFC5D8AD2}">
      <dgm:prSet/>
      <dgm:spPr/>
      <dgm:t>
        <a:bodyPr/>
        <a:lstStyle/>
        <a:p>
          <a:endParaRPr lang="ru-RU"/>
        </a:p>
      </dgm:t>
    </dgm:pt>
    <dgm:pt modelId="{EEF7335C-3B46-4E86-9439-BC07DCCB842D}" type="sibTrans" cxnId="{F0905025-F29C-4E27-99CE-11CFFC5D8AD2}">
      <dgm:prSet/>
      <dgm:spPr/>
      <dgm:t>
        <a:bodyPr/>
        <a:lstStyle/>
        <a:p>
          <a:endParaRPr lang="ru-RU"/>
        </a:p>
      </dgm:t>
    </dgm:pt>
    <dgm:pt modelId="{CC8ED59F-FC2C-4016-B811-692112E4769F}">
      <dgm:prSet/>
      <dgm:spPr/>
      <dgm:t>
        <a:bodyPr/>
        <a:lstStyle/>
        <a:p>
          <a:pPr rtl="0"/>
          <a:r>
            <a:rPr lang="ru-RU" dirty="0" smtClean="0"/>
            <a:t>МОДА </a:t>
          </a:r>
          <a:endParaRPr lang="ru-RU" dirty="0"/>
        </a:p>
      </dgm:t>
    </dgm:pt>
    <dgm:pt modelId="{B4F7D3DC-27E5-4B59-9051-92607B3328B7}" type="parTrans" cxnId="{B012D880-57EB-4F6C-A384-C6BD80385CF2}">
      <dgm:prSet/>
      <dgm:spPr/>
      <dgm:t>
        <a:bodyPr/>
        <a:lstStyle/>
        <a:p>
          <a:endParaRPr lang="ru-RU"/>
        </a:p>
      </dgm:t>
    </dgm:pt>
    <dgm:pt modelId="{98F46234-937B-4B37-A5FD-584E70B97DA9}" type="sibTrans" cxnId="{B012D880-57EB-4F6C-A384-C6BD80385CF2}">
      <dgm:prSet/>
      <dgm:spPr/>
      <dgm:t>
        <a:bodyPr/>
        <a:lstStyle/>
        <a:p>
          <a:endParaRPr lang="ru-RU"/>
        </a:p>
      </dgm:t>
    </dgm:pt>
    <dgm:pt modelId="{64B6408E-3DA3-4745-B545-61E0D25AE212}">
      <dgm:prSet/>
      <dgm:spPr/>
      <dgm:t>
        <a:bodyPr/>
        <a:lstStyle/>
        <a:p>
          <a:pPr rtl="0"/>
          <a:r>
            <a:rPr lang="ru-RU" dirty="0" smtClean="0"/>
            <a:t>ТРАДИЦИИ</a:t>
          </a:r>
          <a:endParaRPr lang="ru-RU" dirty="0"/>
        </a:p>
      </dgm:t>
    </dgm:pt>
    <dgm:pt modelId="{EC15F29E-A519-442B-9B5D-2B91FC79C872}" type="parTrans" cxnId="{7D1C5E55-10E1-4117-B537-FBE5D78082F4}">
      <dgm:prSet/>
      <dgm:spPr/>
      <dgm:t>
        <a:bodyPr/>
        <a:lstStyle/>
        <a:p>
          <a:endParaRPr lang="ru-RU"/>
        </a:p>
      </dgm:t>
    </dgm:pt>
    <dgm:pt modelId="{633F3151-AE9F-4820-8B71-6694F75578D6}" type="sibTrans" cxnId="{7D1C5E55-10E1-4117-B537-FBE5D78082F4}">
      <dgm:prSet/>
      <dgm:spPr/>
      <dgm:t>
        <a:bodyPr/>
        <a:lstStyle/>
        <a:p>
          <a:endParaRPr lang="ru-RU"/>
        </a:p>
      </dgm:t>
    </dgm:pt>
    <dgm:pt modelId="{DDA3587F-15B2-4D91-8057-C8A5FAC99115}">
      <dgm:prSet/>
      <dgm:spPr/>
      <dgm:t>
        <a:bodyPr/>
        <a:lstStyle/>
        <a:p>
          <a:pPr rtl="0"/>
          <a:r>
            <a:rPr lang="ru-RU" dirty="0" smtClean="0"/>
            <a:t>СЛУХИ</a:t>
          </a:r>
          <a:endParaRPr lang="ru-RU" dirty="0"/>
        </a:p>
      </dgm:t>
    </dgm:pt>
    <dgm:pt modelId="{2AE8FAE9-DD2C-4DBF-BE7F-1C0E77C9E152}" type="parTrans" cxnId="{0B488E0E-85BF-4BCD-84F2-85546B9520EC}">
      <dgm:prSet/>
      <dgm:spPr/>
      <dgm:t>
        <a:bodyPr/>
        <a:lstStyle/>
        <a:p>
          <a:endParaRPr lang="ru-RU"/>
        </a:p>
      </dgm:t>
    </dgm:pt>
    <dgm:pt modelId="{6F0E3BF1-CDB8-4515-BB8F-957286112F91}" type="sibTrans" cxnId="{0B488E0E-85BF-4BCD-84F2-85546B9520EC}">
      <dgm:prSet/>
      <dgm:spPr/>
      <dgm:t>
        <a:bodyPr/>
        <a:lstStyle/>
        <a:p>
          <a:endParaRPr lang="ru-RU"/>
        </a:p>
      </dgm:t>
    </dgm:pt>
    <dgm:pt modelId="{0E804926-94D9-4A7D-86C2-B6155CA965FA}">
      <dgm:prSet/>
      <dgm:spPr/>
      <dgm:t>
        <a:bodyPr/>
        <a:lstStyle/>
        <a:p>
          <a:pPr rtl="0"/>
          <a:r>
            <a:rPr lang="ru-RU" dirty="0" smtClean="0"/>
            <a:t>МОЛОДЕЖНАЯ СУБКУЛЬТУРА И Т. Д.</a:t>
          </a:r>
          <a:endParaRPr lang="ru-RU" dirty="0"/>
        </a:p>
      </dgm:t>
    </dgm:pt>
    <dgm:pt modelId="{A16A6178-6646-42AB-AFD7-494EB894B2F4}" type="parTrans" cxnId="{89DB5F81-BBE1-40CA-A8B8-2D4BCE36E4F8}">
      <dgm:prSet/>
      <dgm:spPr/>
      <dgm:t>
        <a:bodyPr/>
        <a:lstStyle/>
        <a:p>
          <a:endParaRPr lang="ru-RU"/>
        </a:p>
      </dgm:t>
    </dgm:pt>
    <dgm:pt modelId="{648C5FFD-1DCA-4909-8D7B-56126C02AE71}" type="sibTrans" cxnId="{89DB5F81-BBE1-40CA-A8B8-2D4BCE36E4F8}">
      <dgm:prSet/>
      <dgm:spPr/>
      <dgm:t>
        <a:bodyPr/>
        <a:lstStyle/>
        <a:p>
          <a:endParaRPr lang="ru-RU"/>
        </a:p>
      </dgm:t>
    </dgm:pt>
    <dgm:pt modelId="{20EE7B9B-57CE-43F9-B28C-8046141EA40C}" type="pres">
      <dgm:prSet presAssocID="{9294747A-B657-47BD-8289-39D6C0A2F03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DCEB521-0D2D-4013-8E8B-DC0D06517BF3}" type="pres">
      <dgm:prSet presAssocID="{87767D02-9CB1-45F7-BD8C-6F713E8ACC5B}" presName="composite" presStyleCnt="0"/>
      <dgm:spPr/>
    </dgm:pt>
    <dgm:pt modelId="{3E90480B-2A52-42E8-ADE2-35BD95DB11F6}" type="pres">
      <dgm:prSet presAssocID="{87767D02-9CB1-45F7-BD8C-6F713E8ACC5B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FD08B4-2CB1-4CE6-9906-FE334D73399D}" type="pres">
      <dgm:prSet presAssocID="{87767D02-9CB1-45F7-BD8C-6F713E8ACC5B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F65593-86C9-4486-B16A-F7075554C91D}" type="pres">
      <dgm:prSet presAssocID="{39572E9D-7A04-4867-8CB0-CCBA088E3C33}" presName="sp" presStyleCnt="0"/>
      <dgm:spPr/>
    </dgm:pt>
    <dgm:pt modelId="{D2722458-6D14-4492-A320-8C58246B2340}" type="pres">
      <dgm:prSet presAssocID="{3F846BE3-45D8-4B51-8534-59EA99F0E00A}" presName="composite" presStyleCnt="0"/>
      <dgm:spPr/>
    </dgm:pt>
    <dgm:pt modelId="{317F474C-9FA1-4334-8BBB-B7B61D41FFCA}" type="pres">
      <dgm:prSet presAssocID="{3F846BE3-45D8-4B51-8534-59EA99F0E00A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0E8220-1797-4BD7-8C99-F3B3A402EAC9}" type="pres">
      <dgm:prSet presAssocID="{3F846BE3-45D8-4B51-8534-59EA99F0E00A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E6AD3B-CE1B-4459-9AA5-2B1E0BF79674}" type="pres">
      <dgm:prSet presAssocID="{CFA83FC5-3437-40B9-9BB1-819AC9C49952}" presName="sp" presStyleCnt="0"/>
      <dgm:spPr/>
    </dgm:pt>
    <dgm:pt modelId="{6F1C9A6B-CFA9-4B31-8E81-3155DBFDF22F}" type="pres">
      <dgm:prSet presAssocID="{F284432B-8DE5-49B7-82C9-E6D78759B33F}" presName="composite" presStyleCnt="0"/>
      <dgm:spPr/>
    </dgm:pt>
    <dgm:pt modelId="{0DA543A6-2157-44CE-AD54-98E2E1D198CE}" type="pres">
      <dgm:prSet presAssocID="{F284432B-8DE5-49B7-82C9-E6D78759B33F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10C82A-C322-4C8A-968E-FF3D59B13360}" type="pres">
      <dgm:prSet presAssocID="{F284432B-8DE5-49B7-82C9-E6D78759B33F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C86B69-A32E-4CA5-9EB4-91AF5F496C06}" type="pres">
      <dgm:prSet presAssocID="{379C1E0B-C969-43DB-84F9-214A106D21A7}" presName="sp" presStyleCnt="0"/>
      <dgm:spPr/>
    </dgm:pt>
    <dgm:pt modelId="{9361AD5F-788C-4C40-A52B-6A638F8740BD}" type="pres">
      <dgm:prSet presAssocID="{A818CDB9-5BFF-46D1-A7E5-7381E2597E06}" presName="composite" presStyleCnt="0"/>
      <dgm:spPr/>
    </dgm:pt>
    <dgm:pt modelId="{6286D1F0-1ECC-4938-BD99-4BAA2E75A286}" type="pres">
      <dgm:prSet presAssocID="{A818CDB9-5BFF-46D1-A7E5-7381E2597E06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31620D-4F7C-4633-9249-EE31040B9C17}" type="pres">
      <dgm:prSet presAssocID="{A818CDB9-5BFF-46D1-A7E5-7381E2597E06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8DC614-F635-4C32-B07A-06912C03ACAA}" type="pres">
      <dgm:prSet presAssocID="{1897E917-5C69-4448-9E1C-6F2A04B00633}" presName="sp" presStyleCnt="0"/>
      <dgm:spPr/>
    </dgm:pt>
    <dgm:pt modelId="{DD35BBF7-0F4F-44BD-89D5-401C9CB54DA0}" type="pres">
      <dgm:prSet presAssocID="{FA573E18-6E8F-460F-8084-261B18051C2C}" presName="composite" presStyleCnt="0"/>
      <dgm:spPr/>
    </dgm:pt>
    <dgm:pt modelId="{F47E0DB0-C0DD-445D-902C-6C64DA248597}" type="pres">
      <dgm:prSet presAssocID="{FA573E18-6E8F-460F-8084-261B18051C2C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DF4DFF-FEF7-4559-AC75-D9384C7B2690}" type="pres">
      <dgm:prSet presAssocID="{FA573E18-6E8F-460F-8084-261B18051C2C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819C72-B882-4542-A63D-84A0DD698258}" type="pres">
      <dgm:prSet presAssocID="{BB048E05-3D25-4731-8B3C-E6CDC37B9F34}" presName="sp" presStyleCnt="0"/>
      <dgm:spPr/>
    </dgm:pt>
    <dgm:pt modelId="{87352FCB-30AA-4CE3-A11A-81FCA1C9BF24}" type="pres">
      <dgm:prSet presAssocID="{5DDA9DD3-2533-4DC3-A8BE-33DAC0F23437}" presName="composite" presStyleCnt="0"/>
      <dgm:spPr/>
    </dgm:pt>
    <dgm:pt modelId="{E9C043C5-D2F0-4A11-B7DE-D84E6D65F809}" type="pres">
      <dgm:prSet presAssocID="{5DDA9DD3-2533-4DC3-A8BE-33DAC0F23437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1B5506-F785-4F09-95A3-55EFE7DBE8E5}" type="pres">
      <dgm:prSet presAssocID="{5DDA9DD3-2533-4DC3-A8BE-33DAC0F23437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2A5F7A8-F36E-4DB3-9840-9C8DCB37492B}" srcId="{3F846BE3-45D8-4B51-8534-59EA99F0E00A}" destId="{ED4DA3E2-16A7-4028-A9CF-9FDB9E44EAEA}" srcOrd="0" destOrd="0" parTransId="{D276F448-524E-4802-9932-649CCB9A205D}" sibTransId="{D380DF86-366D-4FE9-B4A4-D044E566CB24}"/>
    <dgm:cxn modelId="{7D1C5E55-10E1-4117-B537-FBE5D78082F4}" srcId="{A818CDB9-5BFF-46D1-A7E5-7381E2597E06}" destId="{64B6408E-3DA3-4745-B545-61E0D25AE212}" srcOrd="0" destOrd="0" parTransId="{EC15F29E-A519-442B-9B5D-2B91FC79C872}" sibTransId="{633F3151-AE9F-4820-8B71-6694F75578D6}"/>
    <dgm:cxn modelId="{FC85E969-B6AC-486B-818F-6EF9BBB64DB2}" type="presOf" srcId="{64B6408E-3DA3-4745-B545-61E0D25AE212}" destId="{C931620D-4F7C-4633-9249-EE31040B9C17}" srcOrd="0" destOrd="0" presId="urn:microsoft.com/office/officeart/2005/8/layout/chevron2"/>
    <dgm:cxn modelId="{0E7B1E8A-8309-41BD-B226-3A03158DC84E}" type="presOf" srcId="{CC8ED59F-FC2C-4016-B811-692112E4769F}" destId="{A810C82A-C322-4C8A-968E-FF3D59B13360}" srcOrd="0" destOrd="0" presId="urn:microsoft.com/office/officeart/2005/8/layout/chevron2"/>
    <dgm:cxn modelId="{64091555-9A40-4466-977B-D05F24E6EF58}" type="presOf" srcId="{3F846BE3-45D8-4B51-8534-59EA99F0E00A}" destId="{317F474C-9FA1-4334-8BBB-B7B61D41FFCA}" srcOrd="0" destOrd="0" presId="urn:microsoft.com/office/officeart/2005/8/layout/chevron2"/>
    <dgm:cxn modelId="{D8D64AA1-13B8-4414-8F50-0ADEED6A46DC}" type="presOf" srcId="{5DDA9DD3-2533-4DC3-A8BE-33DAC0F23437}" destId="{E9C043C5-D2F0-4A11-B7DE-D84E6D65F809}" srcOrd="0" destOrd="0" presId="urn:microsoft.com/office/officeart/2005/8/layout/chevron2"/>
    <dgm:cxn modelId="{3879FF2D-B0AA-4581-AECF-0044FF851FC0}" srcId="{9294747A-B657-47BD-8289-39D6C0A2F03B}" destId="{FA573E18-6E8F-460F-8084-261B18051C2C}" srcOrd="4" destOrd="0" parTransId="{3D1EA19E-FE8F-4B55-BEED-A7F21CECCFB4}" sibTransId="{BB048E05-3D25-4731-8B3C-E6CDC37B9F34}"/>
    <dgm:cxn modelId="{F0905025-F29C-4E27-99CE-11CFFC5D8AD2}" srcId="{87767D02-9CB1-45F7-BD8C-6F713E8ACC5B}" destId="{008EE096-709E-4715-9AD4-AC209623019B}" srcOrd="0" destOrd="0" parTransId="{E3B368F8-9359-47F4-9573-E6B605836B81}" sibTransId="{EEF7335C-3B46-4E86-9439-BC07DCCB842D}"/>
    <dgm:cxn modelId="{5AC8A08C-8218-4748-A625-1A965B7A12DA}" type="presOf" srcId="{A818CDB9-5BFF-46D1-A7E5-7381E2597E06}" destId="{6286D1F0-1ECC-4938-BD99-4BAA2E75A286}" srcOrd="0" destOrd="0" presId="urn:microsoft.com/office/officeart/2005/8/layout/chevron2"/>
    <dgm:cxn modelId="{B012D880-57EB-4F6C-A384-C6BD80385CF2}" srcId="{F284432B-8DE5-49B7-82C9-E6D78759B33F}" destId="{CC8ED59F-FC2C-4016-B811-692112E4769F}" srcOrd="0" destOrd="0" parTransId="{B4F7D3DC-27E5-4B59-9051-92607B3328B7}" sibTransId="{98F46234-937B-4B37-A5FD-584E70B97DA9}"/>
    <dgm:cxn modelId="{E9D55C3E-3A46-43A2-A6EC-1314E7DB8DD0}" type="presOf" srcId="{FA573E18-6E8F-460F-8084-261B18051C2C}" destId="{F47E0DB0-C0DD-445D-902C-6C64DA248597}" srcOrd="0" destOrd="0" presId="urn:microsoft.com/office/officeart/2005/8/layout/chevron2"/>
    <dgm:cxn modelId="{69DD647C-4A01-4846-B818-2C09C418D0C4}" srcId="{9294747A-B657-47BD-8289-39D6C0A2F03B}" destId="{87767D02-9CB1-45F7-BD8C-6F713E8ACC5B}" srcOrd="0" destOrd="0" parTransId="{E78F5082-0B26-4E92-9C6B-D7EF3222A6DB}" sibTransId="{39572E9D-7A04-4867-8CB0-CCBA088E3C33}"/>
    <dgm:cxn modelId="{4601EF39-AFB5-49F8-86FA-43E7B184C0D2}" type="presOf" srcId="{F284432B-8DE5-49B7-82C9-E6D78759B33F}" destId="{0DA543A6-2157-44CE-AD54-98E2E1D198CE}" srcOrd="0" destOrd="0" presId="urn:microsoft.com/office/officeart/2005/8/layout/chevron2"/>
    <dgm:cxn modelId="{B1332E71-EAE9-4D49-81AE-6D091B03BAFB}" srcId="{9294747A-B657-47BD-8289-39D6C0A2F03B}" destId="{F284432B-8DE5-49B7-82C9-E6D78759B33F}" srcOrd="2" destOrd="0" parTransId="{1C14C433-5AFF-4F0F-89A2-4DF35F446028}" sibTransId="{379C1E0B-C969-43DB-84F9-214A106D21A7}"/>
    <dgm:cxn modelId="{97F0EC46-2930-4854-AD2E-E79674AA21BC}" type="presOf" srcId="{9294747A-B657-47BD-8289-39D6C0A2F03B}" destId="{20EE7B9B-57CE-43F9-B28C-8046141EA40C}" srcOrd="0" destOrd="0" presId="urn:microsoft.com/office/officeart/2005/8/layout/chevron2"/>
    <dgm:cxn modelId="{D6504104-6774-43DE-8C0D-A7B0FCE6ED13}" type="presOf" srcId="{DDA3587F-15B2-4D91-8057-C8A5FAC99115}" destId="{0BDF4DFF-FEF7-4559-AC75-D9384C7B2690}" srcOrd="0" destOrd="0" presId="urn:microsoft.com/office/officeart/2005/8/layout/chevron2"/>
    <dgm:cxn modelId="{F3367B03-B319-4FF4-8A8F-3C5778901D23}" type="presOf" srcId="{87767D02-9CB1-45F7-BD8C-6F713E8ACC5B}" destId="{3E90480B-2A52-42E8-ADE2-35BD95DB11F6}" srcOrd="0" destOrd="0" presId="urn:microsoft.com/office/officeart/2005/8/layout/chevron2"/>
    <dgm:cxn modelId="{DEEA16A0-FE77-4F78-B414-7068D1663DED}" srcId="{9294747A-B657-47BD-8289-39D6C0A2F03B}" destId="{3F846BE3-45D8-4B51-8534-59EA99F0E00A}" srcOrd="1" destOrd="0" parTransId="{0C047DBC-7C14-4D4E-9E4F-9BA913F1F7ED}" sibTransId="{CFA83FC5-3437-40B9-9BB1-819AC9C49952}"/>
    <dgm:cxn modelId="{571730F3-D553-4D6A-8460-8DFC6370EDF4}" srcId="{9294747A-B657-47BD-8289-39D6C0A2F03B}" destId="{5DDA9DD3-2533-4DC3-A8BE-33DAC0F23437}" srcOrd="5" destOrd="0" parTransId="{B5B55825-AECC-40F2-AAA2-B149DA2B1D5C}" sibTransId="{00BF8327-9A91-4161-BBBB-7642886DF15C}"/>
    <dgm:cxn modelId="{C02FFC72-6205-4028-B78D-FB3C9E7FA1FB}" type="presOf" srcId="{ED4DA3E2-16A7-4028-A9CF-9FDB9E44EAEA}" destId="{4D0E8220-1797-4BD7-8C99-F3B3A402EAC9}" srcOrd="0" destOrd="0" presId="urn:microsoft.com/office/officeart/2005/8/layout/chevron2"/>
    <dgm:cxn modelId="{C433AA14-1CD9-46DC-A3E3-046E07A45F01}" srcId="{9294747A-B657-47BD-8289-39D6C0A2F03B}" destId="{A818CDB9-5BFF-46D1-A7E5-7381E2597E06}" srcOrd="3" destOrd="0" parTransId="{65DBB3CE-DFF0-4C1B-9A43-504681E83695}" sibTransId="{1897E917-5C69-4448-9E1C-6F2A04B00633}"/>
    <dgm:cxn modelId="{0876A16D-93A0-4EC9-A3EF-D86D430D2100}" type="presOf" srcId="{008EE096-709E-4715-9AD4-AC209623019B}" destId="{AEFD08B4-2CB1-4CE6-9906-FE334D73399D}" srcOrd="0" destOrd="0" presId="urn:microsoft.com/office/officeart/2005/8/layout/chevron2"/>
    <dgm:cxn modelId="{0B488E0E-85BF-4BCD-84F2-85546B9520EC}" srcId="{FA573E18-6E8F-460F-8084-261B18051C2C}" destId="{DDA3587F-15B2-4D91-8057-C8A5FAC99115}" srcOrd="0" destOrd="0" parTransId="{2AE8FAE9-DD2C-4DBF-BE7F-1C0E77C9E152}" sibTransId="{6F0E3BF1-CDB8-4515-BB8F-957286112F91}"/>
    <dgm:cxn modelId="{89DB5F81-BBE1-40CA-A8B8-2D4BCE36E4F8}" srcId="{5DDA9DD3-2533-4DC3-A8BE-33DAC0F23437}" destId="{0E804926-94D9-4A7D-86C2-B6155CA965FA}" srcOrd="0" destOrd="0" parTransId="{A16A6178-6646-42AB-AFD7-494EB894B2F4}" sibTransId="{648C5FFD-1DCA-4909-8D7B-56126C02AE71}"/>
    <dgm:cxn modelId="{6C4F518A-DA57-4E47-AF54-BE62152D04CD}" type="presOf" srcId="{0E804926-94D9-4A7D-86C2-B6155CA965FA}" destId="{101B5506-F785-4F09-95A3-55EFE7DBE8E5}" srcOrd="0" destOrd="0" presId="urn:microsoft.com/office/officeart/2005/8/layout/chevron2"/>
    <dgm:cxn modelId="{4E778607-690A-4C4B-8D33-50CEAA05ABFC}" type="presParOf" srcId="{20EE7B9B-57CE-43F9-B28C-8046141EA40C}" destId="{3DCEB521-0D2D-4013-8E8B-DC0D06517BF3}" srcOrd="0" destOrd="0" presId="urn:microsoft.com/office/officeart/2005/8/layout/chevron2"/>
    <dgm:cxn modelId="{6F0F81E7-B119-4949-A785-7C0C86E26CBC}" type="presParOf" srcId="{3DCEB521-0D2D-4013-8E8B-DC0D06517BF3}" destId="{3E90480B-2A52-42E8-ADE2-35BD95DB11F6}" srcOrd="0" destOrd="0" presId="urn:microsoft.com/office/officeart/2005/8/layout/chevron2"/>
    <dgm:cxn modelId="{AD0B79FB-C21D-4444-A301-3EC17B0AB7FC}" type="presParOf" srcId="{3DCEB521-0D2D-4013-8E8B-DC0D06517BF3}" destId="{AEFD08B4-2CB1-4CE6-9906-FE334D73399D}" srcOrd="1" destOrd="0" presId="urn:microsoft.com/office/officeart/2005/8/layout/chevron2"/>
    <dgm:cxn modelId="{BE5D017F-75ED-463E-A016-95A6D64C7B29}" type="presParOf" srcId="{20EE7B9B-57CE-43F9-B28C-8046141EA40C}" destId="{B5F65593-86C9-4486-B16A-F7075554C91D}" srcOrd="1" destOrd="0" presId="urn:microsoft.com/office/officeart/2005/8/layout/chevron2"/>
    <dgm:cxn modelId="{E3F2C3B4-E260-488B-BE5E-34C8EEF54F85}" type="presParOf" srcId="{20EE7B9B-57CE-43F9-B28C-8046141EA40C}" destId="{D2722458-6D14-4492-A320-8C58246B2340}" srcOrd="2" destOrd="0" presId="urn:microsoft.com/office/officeart/2005/8/layout/chevron2"/>
    <dgm:cxn modelId="{BDC7F8E0-40DC-47BD-9626-378418FAAAF9}" type="presParOf" srcId="{D2722458-6D14-4492-A320-8C58246B2340}" destId="{317F474C-9FA1-4334-8BBB-B7B61D41FFCA}" srcOrd="0" destOrd="0" presId="urn:microsoft.com/office/officeart/2005/8/layout/chevron2"/>
    <dgm:cxn modelId="{85F4BEB0-7C8E-45C2-83FF-1720378875B7}" type="presParOf" srcId="{D2722458-6D14-4492-A320-8C58246B2340}" destId="{4D0E8220-1797-4BD7-8C99-F3B3A402EAC9}" srcOrd="1" destOrd="0" presId="urn:microsoft.com/office/officeart/2005/8/layout/chevron2"/>
    <dgm:cxn modelId="{7F86113F-B2CE-45F0-98CD-70195A091218}" type="presParOf" srcId="{20EE7B9B-57CE-43F9-B28C-8046141EA40C}" destId="{90E6AD3B-CE1B-4459-9AA5-2B1E0BF79674}" srcOrd="3" destOrd="0" presId="urn:microsoft.com/office/officeart/2005/8/layout/chevron2"/>
    <dgm:cxn modelId="{16183E71-F3FE-4FC6-8ABD-8951B30458A1}" type="presParOf" srcId="{20EE7B9B-57CE-43F9-B28C-8046141EA40C}" destId="{6F1C9A6B-CFA9-4B31-8E81-3155DBFDF22F}" srcOrd="4" destOrd="0" presId="urn:microsoft.com/office/officeart/2005/8/layout/chevron2"/>
    <dgm:cxn modelId="{A52F8650-C18D-4CFE-BB43-3C84997C74A8}" type="presParOf" srcId="{6F1C9A6B-CFA9-4B31-8E81-3155DBFDF22F}" destId="{0DA543A6-2157-44CE-AD54-98E2E1D198CE}" srcOrd="0" destOrd="0" presId="urn:microsoft.com/office/officeart/2005/8/layout/chevron2"/>
    <dgm:cxn modelId="{F18BB8FA-11E7-4310-87FC-802DD371F61E}" type="presParOf" srcId="{6F1C9A6B-CFA9-4B31-8E81-3155DBFDF22F}" destId="{A810C82A-C322-4C8A-968E-FF3D59B13360}" srcOrd="1" destOrd="0" presId="urn:microsoft.com/office/officeart/2005/8/layout/chevron2"/>
    <dgm:cxn modelId="{C3146EBA-319F-4E1C-AC04-9C5B65C5BA08}" type="presParOf" srcId="{20EE7B9B-57CE-43F9-B28C-8046141EA40C}" destId="{0AC86B69-A32E-4CA5-9EB4-91AF5F496C06}" srcOrd="5" destOrd="0" presId="urn:microsoft.com/office/officeart/2005/8/layout/chevron2"/>
    <dgm:cxn modelId="{5EAB385F-0ECA-4B54-B85C-562CCC439110}" type="presParOf" srcId="{20EE7B9B-57CE-43F9-B28C-8046141EA40C}" destId="{9361AD5F-788C-4C40-A52B-6A638F8740BD}" srcOrd="6" destOrd="0" presId="urn:microsoft.com/office/officeart/2005/8/layout/chevron2"/>
    <dgm:cxn modelId="{AF33C78D-4148-48AC-B644-348E66E76173}" type="presParOf" srcId="{9361AD5F-788C-4C40-A52B-6A638F8740BD}" destId="{6286D1F0-1ECC-4938-BD99-4BAA2E75A286}" srcOrd="0" destOrd="0" presId="urn:microsoft.com/office/officeart/2005/8/layout/chevron2"/>
    <dgm:cxn modelId="{ED97F0F7-4FCE-4D04-A8F1-87F93A94A850}" type="presParOf" srcId="{9361AD5F-788C-4C40-A52B-6A638F8740BD}" destId="{C931620D-4F7C-4633-9249-EE31040B9C17}" srcOrd="1" destOrd="0" presId="urn:microsoft.com/office/officeart/2005/8/layout/chevron2"/>
    <dgm:cxn modelId="{901C1CF2-CC13-4E26-B0ED-A81FAA6FF5D2}" type="presParOf" srcId="{20EE7B9B-57CE-43F9-B28C-8046141EA40C}" destId="{D28DC614-F635-4C32-B07A-06912C03ACAA}" srcOrd="7" destOrd="0" presId="urn:microsoft.com/office/officeart/2005/8/layout/chevron2"/>
    <dgm:cxn modelId="{49DBB04F-78C1-4214-9CBE-8823A7057130}" type="presParOf" srcId="{20EE7B9B-57CE-43F9-B28C-8046141EA40C}" destId="{DD35BBF7-0F4F-44BD-89D5-401C9CB54DA0}" srcOrd="8" destOrd="0" presId="urn:microsoft.com/office/officeart/2005/8/layout/chevron2"/>
    <dgm:cxn modelId="{53134B0F-5669-49E3-A25B-32C3FFCF9A4D}" type="presParOf" srcId="{DD35BBF7-0F4F-44BD-89D5-401C9CB54DA0}" destId="{F47E0DB0-C0DD-445D-902C-6C64DA248597}" srcOrd="0" destOrd="0" presId="urn:microsoft.com/office/officeart/2005/8/layout/chevron2"/>
    <dgm:cxn modelId="{41561A04-D8CE-4B09-A470-F5080F954C43}" type="presParOf" srcId="{DD35BBF7-0F4F-44BD-89D5-401C9CB54DA0}" destId="{0BDF4DFF-FEF7-4559-AC75-D9384C7B2690}" srcOrd="1" destOrd="0" presId="urn:microsoft.com/office/officeart/2005/8/layout/chevron2"/>
    <dgm:cxn modelId="{DB767407-931D-49E1-AA34-E2E6ED279817}" type="presParOf" srcId="{20EE7B9B-57CE-43F9-B28C-8046141EA40C}" destId="{63819C72-B882-4542-A63D-84A0DD698258}" srcOrd="9" destOrd="0" presId="urn:microsoft.com/office/officeart/2005/8/layout/chevron2"/>
    <dgm:cxn modelId="{3928B835-EA11-4861-9727-7B30DE1A7A87}" type="presParOf" srcId="{20EE7B9B-57CE-43F9-B28C-8046141EA40C}" destId="{87352FCB-30AA-4CE3-A11A-81FCA1C9BF24}" srcOrd="10" destOrd="0" presId="urn:microsoft.com/office/officeart/2005/8/layout/chevron2"/>
    <dgm:cxn modelId="{4B40C9F8-B660-4190-A333-784E44D346FD}" type="presParOf" srcId="{87352FCB-30AA-4CE3-A11A-81FCA1C9BF24}" destId="{E9C043C5-D2F0-4A11-B7DE-D84E6D65F809}" srcOrd="0" destOrd="0" presId="urn:microsoft.com/office/officeart/2005/8/layout/chevron2"/>
    <dgm:cxn modelId="{1898513F-CC16-4B12-8BE8-58ACC05E1648}" type="presParOf" srcId="{87352FCB-30AA-4CE3-A11A-81FCA1C9BF24}" destId="{101B5506-F785-4F09-95A3-55EFE7DBE8E5}" srcOrd="1" destOrd="0" presId="urn:microsoft.com/office/officeart/2005/8/layout/chevron2"/>
  </dgm:cxnLst>
  <dgm:bg/>
  <dgm:whole/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F898E6D3-C3D7-41D1-AFF7-BE4B7FA72940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4E01FE4-9E83-4745-A1ED-A84FF7710875}">
      <dgm:prSet phldrT="[Текст]" custT="1"/>
      <dgm:spPr/>
      <dgm:t>
        <a:bodyPr/>
        <a:lstStyle/>
        <a:p>
          <a:r>
            <a:rPr lang="ru-RU" sz="2800" dirty="0" smtClean="0"/>
            <a:t>НОРМАТИВНАЯ</a:t>
          </a:r>
          <a:endParaRPr lang="ru-RU" sz="2800" dirty="0"/>
        </a:p>
      </dgm:t>
    </dgm:pt>
    <dgm:pt modelId="{965206C5-8EBA-457A-8BA0-A36DFF43D937}" type="parTrans" cxnId="{50EA1FA3-8B58-4B51-8359-C22C0CC1C5C5}">
      <dgm:prSet/>
      <dgm:spPr/>
      <dgm:t>
        <a:bodyPr/>
        <a:lstStyle/>
        <a:p>
          <a:endParaRPr lang="ru-RU"/>
        </a:p>
      </dgm:t>
    </dgm:pt>
    <dgm:pt modelId="{4D52C136-7FE5-49DF-A3D3-BBCFD87F2D7C}" type="sibTrans" cxnId="{50EA1FA3-8B58-4B51-8359-C22C0CC1C5C5}">
      <dgm:prSet/>
      <dgm:spPr/>
      <dgm:t>
        <a:bodyPr/>
        <a:lstStyle/>
        <a:p>
          <a:endParaRPr lang="ru-RU"/>
        </a:p>
      </dgm:t>
    </dgm:pt>
    <dgm:pt modelId="{9B938ADB-249A-4E9A-88D9-E6D0C64A4107}">
      <dgm:prSet phldrT="[Текст]" custT="1"/>
      <dgm:spPr/>
      <dgm:t>
        <a:bodyPr/>
        <a:lstStyle/>
        <a:p>
          <a:r>
            <a:rPr lang="ru-RU" sz="2800" dirty="0" smtClean="0"/>
            <a:t>АКСИОЛОГИЧЕСКАЯ</a:t>
          </a:r>
          <a:endParaRPr lang="ru-RU" sz="2800" dirty="0"/>
        </a:p>
      </dgm:t>
    </dgm:pt>
    <dgm:pt modelId="{0734E1BD-05CB-4DCA-A4C2-D8E62CB9DB06}" type="parTrans" cxnId="{25AC365B-9CD8-49D2-939C-E12585DEDCC1}">
      <dgm:prSet/>
      <dgm:spPr/>
      <dgm:t>
        <a:bodyPr/>
        <a:lstStyle/>
        <a:p>
          <a:endParaRPr lang="ru-RU"/>
        </a:p>
      </dgm:t>
    </dgm:pt>
    <dgm:pt modelId="{9100DA78-A8DE-47BC-BF52-6E90277364DA}" type="sibTrans" cxnId="{25AC365B-9CD8-49D2-939C-E12585DEDCC1}">
      <dgm:prSet/>
      <dgm:spPr/>
      <dgm:t>
        <a:bodyPr/>
        <a:lstStyle/>
        <a:p>
          <a:endParaRPr lang="ru-RU"/>
        </a:p>
      </dgm:t>
    </dgm:pt>
    <dgm:pt modelId="{30FE7620-361D-470D-8B66-0217D3BBA6FC}">
      <dgm:prSet phldrT="[Текст]" custT="1"/>
      <dgm:spPr/>
      <dgm:t>
        <a:bodyPr/>
        <a:lstStyle/>
        <a:p>
          <a:r>
            <a:rPr lang="ru-RU" sz="2800" dirty="0" smtClean="0"/>
            <a:t>РЕГУЛЯТОРНАЯ</a:t>
          </a:r>
          <a:endParaRPr lang="ru-RU" sz="2800" dirty="0"/>
        </a:p>
      </dgm:t>
    </dgm:pt>
    <dgm:pt modelId="{F9B70A6B-7C7E-49AA-8A43-00A6EB09E76E}" type="parTrans" cxnId="{75D654E1-C280-40CA-9270-CA4A7736C117}">
      <dgm:prSet/>
      <dgm:spPr/>
      <dgm:t>
        <a:bodyPr/>
        <a:lstStyle/>
        <a:p>
          <a:endParaRPr lang="ru-RU"/>
        </a:p>
      </dgm:t>
    </dgm:pt>
    <dgm:pt modelId="{5AADEB97-03C2-4751-8B85-8ECCA7A00206}" type="sibTrans" cxnId="{75D654E1-C280-40CA-9270-CA4A7736C117}">
      <dgm:prSet/>
      <dgm:spPr/>
      <dgm:t>
        <a:bodyPr/>
        <a:lstStyle/>
        <a:p>
          <a:endParaRPr lang="ru-RU"/>
        </a:p>
      </dgm:t>
    </dgm:pt>
    <dgm:pt modelId="{087E56B9-574D-419D-82F0-1CEF2C734B49}">
      <dgm:prSet custT="1"/>
      <dgm:spPr/>
      <dgm:t>
        <a:bodyPr/>
        <a:lstStyle/>
        <a:p>
          <a:r>
            <a:rPr lang="ru-RU" sz="2800" dirty="0" smtClean="0"/>
            <a:t>ОЦЕНОЧНАЯ</a:t>
          </a:r>
          <a:endParaRPr lang="ru-RU" sz="2800" dirty="0"/>
        </a:p>
      </dgm:t>
    </dgm:pt>
    <dgm:pt modelId="{D44990BB-12CD-4E7B-8119-721C51791050}" type="parTrans" cxnId="{670A45AA-1640-42C2-8435-0348C43BA595}">
      <dgm:prSet/>
      <dgm:spPr/>
      <dgm:t>
        <a:bodyPr/>
        <a:lstStyle/>
        <a:p>
          <a:endParaRPr lang="ru-RU"/>
        </a:p>
      </dgm:t>
    </dgm:pt>
    <dgm:pt modelId="{EBB4CE2D-D7E9-4A89-8B42-4C8463F790ED}" type="sibTrans" cxnId="{670A45AA-1640-42C2-8435-0348C43BA595}">
      <dgm:prSet/>
      <dgm:spPr/>
      <dgm:t>
        <a:bodyPr/>
        <a:lstStyle/>
        <a:p>
          <a:endParaRPr lang="ru-RU"/>
        </a:p>
      </dgm:t>
    </dgm:pt>
    <dgm:pt modelId="{2B750B83-D00E-4CF9-BB44-3B8459BC4DCD}">
      <dgm:prSet custT="1"/>
      <dgm:spPr/>
      <dgm:t>
        <a:bodyPr/>
        <a:lstStyle/>
        <a:p>
          <a:r>
            <a:rPr lang="ru-RU" sz="2400" dirty="0" smtClean="0"/>
            <a:t>выработка определенных общественных норм поведения</a:t>
          </a:r>
          <a:endParaRPr lang="ru-RU" sz="2400" dirty="0"/>
        </a:p>
      </dgm:t>
    </dgm:pt>
    <dgm:pt modelId="{D904364C-B3CF-454C-A45F-B8A377D351FA}" type="parTrans" cxnId="{36458F07-1AD2-4629-93BB-E9BF0F4F7A87}">
      <dgm:prSet/>
      <dgm:spPr/>
    </dgm:pt>
    <dgm:pt modelId="{DE39F995-84F6-4C5C-A3FA-DC04E0843BA8}" type="sibTrans" cxnId="{36458F07-1AD2-4629-93BB-E9BF0F4F7A87}">
      <dgm:prSet/>
      <dgm:spPr/>
    </dgm:pt>
    <dgm:pt modelId="{41522170-4449-442B-B477-23178EF2F041}">
      <dgm:prSet custT="1"/>
      <dgm:spPr/>
      <dgm:t>
        <a:bodyPr/>
        <a:lstStyle/>
        <a:p>
          <a:r>
            <a:rPr lang="ru-RU" sz="2400" dirty="0" smtClean="0"/>
            <a:t>выработка определенных ценностей</a:t>
          </a:r>
          <a:endParaRPr lang="ru-RU" sz="2400" dirty="0"/>
        </a:p>
      </dgm:t>
    </dgm:pt>
    <dgm:pt modelId="{4A2E22C7-8035-4CE6-884F-CABFBB336A5E}" type="parTrans" cxnId="{CFCBC46E-5775-4F76-9C4D-8BDCEC60E3AB}">
      <dgm:prSet/>
      <dgm:spPr/>
    </dgm:pt>
    <dgm:pt modelId="{FDC7741E-105C-4564-A454-C7AA34865A1C}" type="sibTrans" cxnId="{CFCBC46E-5775-4F76-9C4D-8BDCEC60E3AB}">
      <dgm:prSet/>
      <dgm:spPr/>
    </dgm:pt>
    <dgm:pt modelId="{0C03EB11-3D1F-4369-836A-A2AD74D3F129}">
      <dgm:prSet custT="1"/>
      <dgm:spPr/>
      <dgm:t>
        <a:bodyPr/>
        <a:lstStyle/>
        <a:p>
          <a:r>
            <a:rPr lang="ru-RU" sz="2400" dirty="0" smtClean="0"/>
            <a:t>регулирование определенного поведения</a:t>
          </a:r>
          <a:endParaRPr lang="ru-RU" sz="2400" dirty="0"/>
        </a:p>
      </dgm:t>
    </dgm:pt>
    <dgm:pt modelId="{E44D0B18-D238-4C89-BC30-34E81254A179}" type="parTrans" cxnId="{CAA1A066-A549-4FF8-AEBE-34B7AD59937B}">
      <dgm:prSet/>
      <dgm:spPr/>
    </dgm:pt>
    <dgm:pt modelId="{B5F9C3FE-AAFB-41B3-ADA1-EC3EDB161F67}" type="sibTrans" cxnId="{CAA1A066-A549-4FF8-AEBE-34B7AD59937B}">
      <dgm:prSet/>
      <dgm:spPr/>
    </dgm:pt>
    <dgm:pt modelId="{52E9032E-9222-4A84-B4B4-F38316EA3D34}">
      <dgm:prSet custT="1"/>
      <dgm:spPr/>
      <dgm:t>
        <a:bodyPr/>
        <a:lstStyle/>
        <a:p>
          <a:r>
            <a:rPr lang="ru-RU" sz="2400" dirty="0" smtClean="0"/>
            <a:t>выражение и отражение оценки событий и фактов</a:t>
          </a:r>
          <a:endParaRPr lang="ru-RU" sz="2400" dirty="0"/>
        </a:p>
      </dgm:t>
    </dgm:pt>
    <dgm:pt modelId="{4D39ACEC-E6AA-4072-B754-65F37D44A374}" type="parTrans" cxnId="{8804CB7C-D390-4CBA-8E1C-2AA5C8E7A8A0}">
      <dgm:prSet/>
      <dgm:spPr/>
    </dgm:pt>
    <dgm:pt modelId="{2B64A7C2-DA8B-438B-BCD7-EA0D49467972}" type="sibTrans" cxnId="{8804CB7C-D390-4CBA-8E1C-2AA5C8E7A8A0}">
      <dgm:prSet/>
      <dgm:spPr/>
    </dgm:pt>
    <dgm:pt modelId="{B7AB22C7-3003-4F73-BF0D-239FC12A4C2D}" type="pres">
      <dgm:prSet presAssocID="{F898E6D3-C3D7-41D1-AFF7-BE4B7FA7294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54BA805-ADC7-4C50-900D-AFC10D92AEC2}" type="pres">
      <dgm:prSet presAssocID="{44E01FE4-9E83-4745-A1ED-A84FF7710875}" presName="parentLin" presStyleCnt="0"/>
      <dgm:spPr/>
    </dgm:pt>
    <dgm:pt modelId="{005818F2-F527-4089-A9E2-AE641F5F3A53}" type="pres">
      <dgm:prSet presAssocID="{44E01FE4-9E83-4745-A1ED-A84FF7710875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718198DB-3F89-441B-A66F-C6082B1194D7}" type="pres">
      <dgm:prSet presAssocID="{44E01FE4-9E83-4745-A1ED-A84FF7710875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DBFFC2-1FBF-4B5B-965A-71FFF9A78DA5}" type="pres">
      <dgm:prSet presAssocID="{44E01FE4-9E83-4745-A1ED-A84FF7710875}" presName="negativeSpace" presStyleCnt="0"/>
      <dgm:spPr/>
    </dgm:pt>
    <dgm:pt modelId="{161034A5-46E0-4690-A86A-483966702C14}" type="pres">
      <dgm:prSet presAssocID="{44E01FE4-9E83-4745-A1ED-A84FF7710875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BC7681-5356-491D-97CB-7BD6FB1012B1}" type="pres">
      <dgm:prSet presAssocID="{4D52C136-7FE5-49DF-A3D3-BBCFD87F2D7C}" presName="spaceBetweenRectangles" presStyleCnt="0"/>
      <dgm:spPr/>
    </dgm:pt>
    <dgm:pt modelId="{050C2965-CBDB-44E5-9EC1-AE9DA4375C42}" type="pres">
      <dgm:prSet presAssocID="{9B938ADB-249A-4E9A-88D9-E6D0C64A4107}" presName="parentLin" presStyleCnt="0"/>
      <dgm:spPr/>
    </dgm:pt>
    <dgm:pt modelId="{BD1A98B2-4BB3-496E-B21F-AD6C63AB8E2E}" type="pres">
      <dgm:prSet presAssocID="{9B938ADB-249A-4E9A-88D9-E6D0C64A4107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77F216CD-7FA5-4F38-86E5-56B24854E3F5}" type="pres">
      <dgm:prSet presAssocID="{9B938ADB-249A-4E9A-88D9-E6D0C64A4107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186D09-7C3B-4FEF-A49B-07F20DACA923}" type="pres">
      <dgm:prSet presAssocID="{9B938ADB-249A-4E9A-88D9-E6D0C64A4107}" presName="negativeSpace" presStyleCnt="0"/>
      <dgm:spPr/>
    </dgm:pt>
    <dgm:pt modelId="{5C04CE0F-512B-4481-9543-12ECF7D57D3F}" type="pres">
      <dgm:prSet presAssocID="{9B938ADB-249A-4E9A-88D9-E6D0C64A4107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EF27F0-A16F-4D08-9378-902095B9C252}" type="pres">
      <dgm:prSet presAssocID="{9100DA78-A8DE-47BC-BF52-6E90277364DA}" presName="spaceBetweenRectangles" presStyleCnt="0"/>
      <dgm:spPr/>
    </dgm:pt>
    <dgm:pt modelId="{68FA663D-78CB-43D8-9A83-569BFAC9FF88}" type="pres">
      <dgm:prSet presAssocID="{30FE7620-361D-470D-8B66-0217D3BBA6FC}" presName="parentLin" presStyleCnt="0"/>
      <dgm:spPr/>
    </dgm:pt>
    <dgm:pt modelId="{64337153-C4B4-4771-8BA0-56290DE93447}" type="pres">
      <dgm:prSet presAssocID="{30FE7620-361D-470D-8B66-0217D3BBA6FC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E4235E74-6871-4560-B65F-230028B12704}" type="pres">
      <dgm:prSet presAssocID="{30FE7620-361D-470D-8B66-0217D3BBA6FC}" presName="parentText" presStyleLbl="node1" presStyleIdx="2" presStyleCnt="4" custLinFactNeighborX="10740" custLinFactNeighborY="256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F121DC-FDE3-4811-9A13-2B076F2BCA78}" type="pres">
      <dgm:prSet presAssocID="{30FE7620-361D-470D-8B66-0217D3BBA6FC}" presName="negativeSpace" presStyleCnt="0"/>
      <dgm:spPr/>
    </dgm:pt>
    <dgm:pt modelId="{7913C533-2602-495F-ACD3-790476842921}" type="pres">
      <dgm:prSet presAssocID="{30FE7620-361D-470D-8B66-0217D3BBA6FC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5844BB-6CCA-48DA-82AA-F803FC96257F}" type="pres">
      <dgm:prSet presAssocID="{5AADEB97-03C2-4751-8B85-8ECCA7A00206}" presName="spaceBetweenRectangles" presStyleCnt="0"/>
      <dgm:spPr/>
    </dgm:pt>
    <dgm:pt modelId="{56C73E53-FD65-477A-8614-B970E82656C5}" type="pres">
      <dgm:prSet presAssocID="{087E56B9-574D-419D-82F0-1CEF2C734B49}" presName="parentLin" presStyleCnt="0"/>
      <dgm:spPr/>
    </dgm:pt>
    <dgm:pt modelId="{DE80C61E-C65E-4B54-8AAB-6A55C6F9F90E}" type="pres">
      <dgm:prSet presAssocID="{087E56B9-574D-419D-82F0-1CEF2C734B49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08C89323-F1FF-42D0-9EE3-E4F31A0C5BFC}" type="pres">
      <dgm:prSet presAssocID="{087E56B9-574D-419D-82F0-1CEF2C734B49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133BD0-8087-48EC-9C6E-03F367B90C86}" type="pres">
      <dgm:prSet presAssocID="{087E56B9-574D-419D-82F0-1CEF2C734B49}" presName="negativeSpace" presStyleCnt="0"/>
      <dgm:spPr/>
    </dgm:pt>
    <dgm:pt modelId="{695422DC-AC8C-4081-9B5A-71673258EA4C}" type="pres">
      <dgm:prSet presAssocID="{087E56B9-574D-419D-82F0-1CEF2C734B49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C4AE971-5FF2-49D9-88B1-97CDAC2511F0}" type="presOf" srcId="{0C03EB11-3D1F-4369-836A-A2AD74D3F129}" destId="{7913C533-2602-495F-ACD3-790476842921}" srcOrd="0" destOrd="0" presId="urn:microsoft.com/office/officeart/2005/8/layout/list1"/>
    <dgm:cxn modelId="{50EA1FA3-8B58-4B51-8359-C22C0CC1C5C5}" srcId="{F898E6D3-C3D7-41D1-AFF7-BE4B7FA72940}" destId="{44E01FE4-9E83-4745-A1ED-A84FF7710875}" srcOrd="0" destOrd="0" parTransId="{965206C5-8EBA-457A-8BA0-A36DFF43D937}" sibTransId="{4D52C136-7FE5-49DF-A3D3-BBCFD87F2D7C}"/>
    <dgm:cxn modelId="{670A45AA-1640-42C2-8435-0348C43BA595}" srcId="{F898E6D3-C3D7-41D1-AFF7-BE4B7FA72940}" destId="{087E56B9-574D-419D-82F0-1CEF2C734B49}" srcOrd="3" destOrd="0" parTransId="{D44990BB-12CD-4E7B-8119-721C51791050}" sibTransId="{EBB4CE2D-D7E9-4A89-8B42-4C8463F790ED}"/>
    <dgm:cxn modelId="{D88A4B7B-9FC6-456A-9D25-2DEDDEAF5473}" type="presOf" srcId="{F898E6D3-C3D7-41D1-AFF7-BE4B7FA72940}" destId="{B7AB22C7-3003-4F73-BF0D-239FC12A4C2D}" srcOrd="0" destOrd="0" presId="urn:microsoft.com/office/officeart/2005/8/layout/list1"/>
    <dgm:cxn modelId="{CAA1A066-A549-4FF8-AEBE-34B7AD59937B}" srcId="{30FE7620-361D-470D-8B66-0217D3BBA6FC}" destId="{0C03EB11-3D1F-4369-836A-A2AD74D3F129}" srcOrd="0" destOrd="0" parTransId="{E44D0B18-D238-4C89-BC30-34E81254A179}" sibTransId="{B5F9C3FE-AAFB-41B3-ADA1-EC3EDB161F67}"/>
    <dgm:cxn modelId="{CFCBC46E-5775-4F76-9C4D-8BDCEC60E3AB}" srcId="{9B938ADB-249A-4E9A-88D9-E6D0C64A4107}" destId="{41522170-4449-442B-B477-23178EF2F041}" srcOrd="0" destOrd="0" parTransId="{4A2E22C7-8035-4CE6-884F-CABFBB336A5E}" sibTransId="{FDC7741E-105C-4564-A454-C7AA34865A1C}"/>
    <dgm:cxn modelId="{C133721D-08D0-432C-BF4E-02E34A6312AA}" type="presOf" srcId="{41522170-4449-442B-B477-23178EF2F041}" destId="{5C04CE0F-512B-4481-9543-12ECF7D57D3F}" srcOrd="0" destOrd="0" presId="urn:microsoft.com/office/officeart/2005/8/layout/list1"/>
    <dgm:cxn modelId="{DFA0BA8A-5CDC-4D05-AF71-2286302103EB}" type="presOf" srcId="{087E56B9-574D-419D-82F0-1CEF2C734B49}" destId="{08C89323-F1FF-42D0-9EE3-E4F31A0C5BFC}" srcOrd="1" destOrd="0" presId="urn:microsoft.com/office/officeart/2005/8/layout/list1"/>
    <dgm:cxn modelId="{36458F07-1AD2-4629-93BB-E9BF0F4F7A87}" srcId="{44E01FE4-9E83-4745-A1ED-A84FF7710875}" destId="{2B750B83-D00E-4CF9-BB44-3B8459BC4DCD}" srcOrd="0" destOrd="0" parTransId="{D904364C-B3CF-454C-A45F-B8A377D351FA}" sibTransId="{DE39F995-84F6-4C5C-A3FA-DC04E0843BA8}"/>
    <dgm:cxn modelId="{75D654E1-C280-40CA-9270-CA4A7736C117}" srcId="{F898E6D3-C3D7-41D1-AFF7-BE4B7FA72940}" destId="{30FE7620-361D-470D-8B66-0217D3BBA6FC}" srcOrd="2" destOrd="0" parTransId="{F9B70A6B-7C7E-49AA-8A43-00A6EB09E76E}" sibTransId="{5AADEB97-03C2-4751-8B85-8ECCA7A00206}"/>
    <dgm:cxn modelId="{A52EA6D1-D015-4DED-8AB1-699EE6943C15}" type="presOf" srcId="{9B938ADB-249A-4E9A-88D9-E6D0C64A4107}" destId="{BD1A98B2-4BB3-496E-B21F-AD6C63AB8E2E}" srcOrd="0" destOrd="0" presId="urn:microsoft.com/office/officeart/2005/8/layout/list1"/>
    <dgm:cxn modelId="{BE71189C-2313-4609-8376-D432010E4485}" type="presOf" srcId="{52E9032E-9222-4A84-B4B4-F38316EA3D34}" destId="{695422DC-AC8C-4081-9B5A-71673258EA4C}" srcOrd="0" destOrd="0" presId="urn:microsoft.com/office/officeart/2005/8/layout/list1"/>
    <dgm:cxn modelId="{C03E7829-CD95-455B-BA07-98425A99CEE4}" type="presOf" srcId="{44E01FE4-9E83-4745-A1ED-A84FF7710875}" destId="{005818F2-F527-4089-A9E2-AE641F5F3A53}" srcOrd="0" destOrd="0" presId="urn:microsoft.com/office/officeart/2005/8/layout/list1"/>
    <dgm:cxn modelId="{A0A84BC3-54F5-4004-9A13-FC1053D4B6EA}" type="presOf" srcId="{9B938ADB-249A-4E9A-88D9-E6D0C64A4107}" destId="{77F216CD-7FA5-4F38-86E5-56B24854E3F5}" srcOrd="1" destOrd="0" presId="urn:microsoft.com/office/officeart/2005/8/layout/list1"/>
    <dgm:cxn modelId="{8804CB7C-D390-4CBA-8E1C-2AA5C8E7A8A0}" srcId="{087E56B9-574D-419D-82F0-1CEF2C734B49}" destId="{52E9032E-9222-4A84-B4B4-F38316EA3D34}" srcOrd="0" destOrd="0" parTransId="{4D39ACEC-E6AA-4072-B754-65F37D44A374}" sibTransId="{2B64A7C2-DA8B-438B-BCD7-EA0D49467972}"/>
    <dgm:cxn modelId="{1D1C53D2-F100-40C4-8EBE-7EA5CB321061}" type="presOf" srcId="{30FE7620-361D-470D-8B66-0217D3BBA6FC}" destId="{E4235E74-6871-4560-B65F-230028B12704}" srcOrd="1" destOrd="0" presId="urn:microsoft.com/office/officeart/2005/8/layout/list1"/>
    <dgm:cxn modelId="{280A7AAD-48A3-4042-B90E-0CD7A46AF944}" type="presOf" srcId="{2B750B83-D00E-4CF9-BB44-3B8459BC4DCD}" destId="{161034A5-46E0-4690-A86A-483966702C14}" srcOrd="0" destOrd="0" presId="urn:microsoft.com/office/officeart/2005/8/layout/list1"/>
    <dgm:cxn modelId="{7E332EA2-9F33-4D34-9CE1-15653CD5DD0C}" type="presOf" srcId="{30FE7620-361D-470D-8B66-0217D3BBA6FC}" destId="{64337153-C4B4-4771-8BA0-56290DE93447}" srcOrd="0" destOrd="0" presId="urn:microsoft.com/office/officeart/2005/8/layout/list1"/>
    <dgm:cxn modelId="{7DE7FAAA-6D72-4685-918F-3D1AA286B97B}" type="presOf" srcId="{087E56B9-574D-419D-82F0-1CEF2C734B49}" destId="{DE80C61E-C65E-4B54-8AAB-6A55C6F9F90E}" srcOrd="0" destOrd="0" presId="urn:microsoft.com/office/officeart/2005/8/layout/list1"/>
    <dgm:cxn modelId="{5F15A422-C564-470D-B64C-B752C3134B06}" type="presOf" srcId="{44E01FE4-9E83-4745-A1ED-A84FF7710875}" destId="{718198DB-3F89-441B-A66F-C6082B1194D7}" srcOrd="1" destOrd="0" presId="urn:microsoft.com/office/officeart/2005/8/layout/list1"/>
    <dgm:cxn modelId="{25AC365B-9CD8-49D2-939C-E12585DEDCC1}" srcId="{F898E6D3-C3D7-41D1-AFF7-BE4B7FA72940}" destId="{9B938ADB-249A-4E9A-88D9-E6D0C64A4107}" srcOrd="1" destOrd="0" parTransId="{0734E1BD-05CB-4DCA-A4C2-D8E62CB9DB06}" sibTransId="{9100DA78-A8DE-47BC-BF52-6E90277364DA}"/>
    <dgm:cxn modelId="{3AC1A568-8844-4587-BE06-37065F0D978A}" type="presParOf" srcId="{B7AB22C7-3003-4F73-BF0D-239FC12A4C2D}" destId="{A54BA805-ADC7-4C50-900D-AFC10D92AEC2}" srcOrd="0" destOrd="0" presId="urn:microsoft.com/office/officeart/2005/8/layout/list1"/>
    <dgm:cxn modelId="{285D1107-3C70-43AA-881E-1B8F9AB2F550}" type="presParOf" srcId="{A54BA805-ADC7-4C50-900D-AFC10D92AEC2}" destId="{005818F2-F527-4089-A9E2-AE641F5F3A53}" srcOrd="0" destOrd="0" presId="urn:microsoft.com/office/officeart/2005/8/layout/list1"/>
    <dgm:cxn modelId="{8B1B9948-1209-440B-B373-069EDDEE9D18}" type="presParOf" srcId="{A54BA805-ADC7-4C50-900D-AFC10D92AEC2}" destId="{718198DB-3F89-441B-A66F-C6082B1194D7}" srcOrd="1" destOrd="0" presId="urn:microsoft.com/office/officeart/2005/8/layout/list1"/>
    <dgm:cxn modelId="{DEEEEBED-BFCF-4D52-B0A6-1B1EF30A089C}" type="presParOf" srcId="{B7AB22C7-3003-4F73-BF0D-239FC12A4C2D}" destId="{66DBFFC2-1FBF-4B5B-965A-71FFF9A78DA5}" srcOrd="1" destOrd="0" presId="urn:microsoft.com/office/officeart/2005/8/layout/list1"/>
    <dgm:cxn modelId="{2BCEF639-AB3F-41F3-8C20-8ABFCBA0EDCE}" type="presParOf" srcId="{B7AB22C7-3003-4F73-BF0D-239FC12A4C2D}" destId="{161034A5-46E0-4690-A86A-483966702C14}" srcOrd="2" destOrd="0" presId="urn:microsoft.com/office/officeart/2005/8/layout/list1"/>
    <dgm:cxn modelId="{5BBC7F6A-9311-426A-8BD0-B938005DC77F}" type="presParOf" srcId="{B7AB22C7-3003-4F73-BF0D-239FC12A4C2D}" destId="{7ABC7681-5356-491D-97CB-7BD6FB1012B1}" srcOrd="3" destOrd="0" presId="urn:microsoft.com/office/officeart/2005/8/layout/list1"/>
    <dgm:cxn modelId="{3AA59452-373F-4B3A-B9C3-2035BB640775}" type="presParOf" srcId="{B7AB22C7-3003-4F73-BF0D-239FC12A4C2D}" destId="{050C2965-CBDB-44E5-9EC1-AE9DA4375C42}" srcOrd="4" destOrd="0" presId="urn:microsoft.com/office/officeart/2005/8/layout/list1"/>
    <dgm:cxn modelId="{22302B4E-80D3-4695-A2C1-DC5D34127D8D}" type="presParOf" srcId="{050C2965-CBDB-44E5-9EC1-AE9DA4375C42}" destId="{BD1A98B2-4BB3-496E-B21F-AD6C63AB8E2E}" srcOrd="0" destOrd="0" presId="urn:microsoft.com/office/officeart/2005/8/layout/list1"/>
    <dgm:cxn modelId="{6E137A11-E7AC-48CB-A973-75B0B4052D49}" type="presParOf" srcId="{050C2965-CBDB-44E5-9EC1-AE9DA4375C42}" destId="{77F216CD-7FA5-4F38-86E5-56B24854E3F5}" srcOrd="1" destOrd="0" presId="urn:microsoft.com/office/officeart/2005/8/layout/list1"/>
    <dgm:cxn modelId="{2E6C7707-51EC-429E-B63E-0BC939EC26FA}" type="presParOf" srcId="{B7AB22C7-3003-4F73-BF0D-239FC12A4C2D}" destId="{38186D09-7C3B-4FEF-A49B-07F20DACA923}" srcOrd="5" destOrd="0" presId="urn:microsoft.com/office/officeart/2005/8/layout/list1"/>
    <dgm:cxn modelId="{A6481BA5-8E06-4CEA-B209-53BB1A7CB656}" type="presParOf" srcId="{B7AB22C7-3003-4F73-BF0D-239FC12A4C2D}" destId="{5C04CE0F-512B-4481-9543-12ECF7D57D3F}" srcOrd="6" destOrd="0" presId="urn:microsoft.com/office/officeart/2005/8/layout/list1"/>
    <dgm:cxn modelId="{2E4C9991-FFBC-4C75-829C-4C1EF11C826C}" type="presParOf" srcId="{B7AB22C7-3003-4F73-BF0D-239FC12A4C2D}" destId="{85EF27F0-A16F-4D08-9378-902095B9C252}" srcOrd="7" destOrd="0" presId="urn:microsoft.com/office/officeart/2005/8/layout/list1"/>
    <dgm:cxn modelId="{B588B358-EB4D-4517-9237-2404593CE917}" type="presParOf" srcId="{B7AB22C7-3003-4F73-BF0D-239FC12A4C2D}" destId="{68FA663D-78CB-43D8-9A83-569BFAC9FF88}" srcOrd="8" destOrd="0" presId="urn:microsoft.com/office/officeart/2005/8/layout/list1"/>
    <dgm:cxn modelId="{920E5922-0065-4ABD-B971-98AB580D64E7}" type="presParOf" srcId="{68FA663D-78CB-43D8-9A83-569BFAC9FF88}" destId="{64337153-C4B4-4771-8BA0-56290DE93447}" srcOrd="0" destOrd="0" presId="urn:microsoft.com/office/officeart/2005/8/layout/list1"/>
    <dgm:cxn modelId="{D97574D3-3633-48F1-8F4B-328A5E44D55D}" type="presParOf" srcId="{68FA663D-78CB-43D8-9A83-569BFAC9FF88}" destId="{E4235E74-6871-4560-B65F-230028B12704}" srcOrd="1" destOrd="0" presId="urn:microsoft.com/office/officeart/2005/8/layout/list1"/>
    <dgm:cxn modelId="{0F5FC7D9-F892-4308-A620-20F85F41643C}" type="presParOf" srcId="{B7AB22C7-3003-4F73-BF0D-239FC12A4C2D}" destId="{35F121DC-FDE3-4811-9A13-2B076F2BCA78}" srcOrd="9" destOrd="0" presId="urn:microsoft.com/office/officeart/2005/8/layout/list1"/>
    <dgm:cxn modelId="{E8E715F5-2D3D-4410-8092-F06C422A0A97}" type="presParOf" srcId="{B7AB22C7-3003-4F73-BF0D-239FC12A4C2D}" destId="{7913C533-2602-495F-ACD3-790476842921}" srcOrd="10" destOrd="0" presId="urn:microsoft.com/office/officeart/2005/8/layout/list1"/>
    <dgm:cxn modelId="{2ABB238F-B49D-4DF8-AF8C-BDDA9D65331A}" type="presParOf" srcId="{B7AB22C7-3003-4F73-BF0D-239FC12A4C2D}" destId="{D65844BB-6CCA-48DA-82AA-F803FC96257F}" srcOrd="11" destOrd="0" presId="urn:microsoft.com/office/officeart/2005/8/layout/list1"/>
    <dgm:cxn modelId="{8A47023F-EC24-48E3-98FF-5C8977DF1BAE}" type="presParOf" srcId="{B7AB22C7-3003-4F73-BF0D-239FC12A4C2D}" destId="{56C73E53-FD65-477A-8614-B970E82656C5}" srcOrd="12" destOrd="0" presId="urn:microsoft.com/office/officeart/2005/8/layout/list1"/>
    <dgm:cxn modelId="{C3E524E3-0792-4FD5-8202-8F4E687DF012}" type="presParOf" srcId="{56C73E53-FD65-477A-8614-B970E82656C5}" destId="{DE80C61E-C65E-4B54-8AAB-6A55C6F9F90E}" srcOrd="0" destOrd="0" presId="urn:microsoft.com/office/officeart/2005/8/layout/list1"/>
    <dgm:cxn modelId="{D8E8D085-89EC-4AAC-8699-C27A1170442D}" type="presParOf" srcId="{56C73E53-FD65-477A-8614-B970E82656C5}" destId="{08C89323-F1FF-42D0-9EE3-E4F31A0C5BFC}" srcOrd="1" destOrd="0" presId="urn:microsoft.com/office/officeart/2005/8/layout/list1"/>
    <dgm:cxn modelId="{0CA27B0E-6DA6-4E89-A6A8-D0FF7C903F98}" type="presParOf" srcId="{B7AB22C7-3003-4F73-BF0D-239FC12A4C2D}" destId="{30133BD0-8087-48EC-9C6E-03F367B90C86}" srcOrd="13" destOrd="0" presId="urn:microsoft.com/office/officeart/2005/8/layout/list1"/>
    <dgm:cxn modelId="{5762113A-5433-4264-86EC-A52A4AC230E8}" type="presParOf" srcId="{B7AB22C7-3003-4F73-BF0D-239FC12A4C2D}" destId="{695422DC-AC8C-4081-9B5A-71673258EA4C}" srcOrd="14" destOrd="0" presId="urn:microsoft.com/office/officeart/2005/8/layout/list1"/>
  </dgm:cxnLst>
  <dgm:bg/>
  <dgm:whole/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6CB1F80F-5DF6-4775-AC35-80624F6A6370}" type="doc">
      <dgm:prSet loTypeId="urn:microsoft.com/office/officeart/2005/8/layout/vList2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1A55848-5F61-4E39-9B30-31E34E08EAA0}">
      <dgm:prSet/>
      <dgm:spPr/>
      <dgm:t>
        <a:bodyPr/>
        <a:lstStyle/>
        <a:p>
          <a:pPr algn="ctr" rtl="0"/>
          <a:r>
            <a:rPr lang="ru-RU" b="1" dirty="0" smtClean="0">
              <a:solidFill>
                <a:schemeClr val="tx1"/>
              </a:solidFill>
            </a:rPr>
            <a:t>ОЦЕНКА</a:t>
          </a:r>
          <a:endParaRPr lang="ru-RU" b="1" dirty="0">
            <a:solidFill>
              <a:schemeClr val="tx1"/>
            </a:solidFill>
          </a:endParaRPr>
        </a:p>
      </dgm:t>
    </dgm:pt>
    <dgm:pt modelId="{8DF01CB4-50F6-434D-A857-CCBFFA002422}" type="parTrans" cxnId="{D8E901F7-78FA-41C6-86E6-6E95241B5A8E}">
      <dgm:prSet/>
      <dgm:spPr/>
      <dgm:t>
        <a:bodyPr/>
        <a:lstStyle/>
        <a:p>
          <a:endParaRPr lang="ru-RU"/>
        </a:p>
      </dgm:t>
    </dgm:pt>
    <dgm:pt modelId="{D37E092B-F1CD-45EB-A260-E2E7E018A397}" type="sibTrans" cxnId="{D8E901F7-78FA-41C6-86E6-6E95241B5A8E}">
      <dgm:prSet/>
      <dgm:spPr/>
      <dgm:t>
        <a:bodyPr/>
        <a:lstStyle/>
        <a:p>
          <a:endParaRPr lang="ru-RU"/>
        </a:p>
      </dgm:t>
    </dgm:pt>
    <dgm:pt modelId="{B30E32AC-130F-4FFC-89DF-EC6E67891F68}">
      <dgm:prSet/>
      <dgm:spPr/>
      <dgm:t>
        <a:bodyPr/>
        <a:lstStyle/>
        <a:p>
          <a:pPr algn="ctr" rtl="0"/>
          <a:r>
            <a:rPr lang="ru-RU" b="1" dirty="0" smtClean="0">
              <a:solidFill>
                <a:schemeClr val="tx1"/>
              </a:solidFill>
            </a:rPr>
            <a:t>ЖАЛОБЫ</a:t>
          </a:r>
          <a:endParaRPr lang="ru-RU" b="1" dirty="0">
            <a:solidFill>
              <a:schemeClr val="tx1"/>
            </a:solidFill>
          </a:endParaRPr>
        </a:p>
      </dgm:t>
    </dgm:pt>
    <dgm:pt modelId="{A73FF343-E740-46E0-992D-DE0B13353839}" type="parTrans" cxnId="{D8B1C7E7-CE93-4D9E-8D3D-1206FCBCFB9D}">
      <dgm:prSet/>
      <dgm:spPr/>
      <dgm:t>
        <a:bodyPr/>
        <a:lstStyle/>
        <a:p>
          <a:endParaRPr lang="ru-RU"/>
        </a:p>
      </dgm:t>
    </dgm:pt>
    <dgm:pt modelId="{26DED730-AD63-4D0B-8D68-99ACD589D0FD}" type="sibTrans" cxnId="{D8B1C7E7-CE93-4D9E-8D3D-1206FCBCFB9D}">
      <dgm:prSet/>
      <dgm:spPr/>
      <dgm:t>
        <a:bodyPr/>
        <a:lstStyle/>
        <a:p>
          <a:endParaRPr lang="ru-RU"/>
        </a:p>
      </dgm:t>
    </dgm:pt>
    <dgm:pt modelId="{244BCC0C-EAB8-402F-894C-C4757F08D498}">
      <dgm:prSet/>
      <dgm:spPr/>
      <dgm:t>
        <a:bodyPr/>
        <a:lstStyle/>
        <a:p>
          <a:pPr algn="ctr" rtl="0"/>
          <a:r>
            <a:rPr lang="ru-RU" b="1" dirty="0" smtClean="0">
              <a:solidFill>
                <a:schemeClr val="tx1"/>
              </a:solidFill>
            </a:rPr>
            <a:t>СОВЕТЫ</a:t>
          </a:r>
          <a:endParaRPr lang="ru-RU" b="1" dirty="0">
            <a:solidFill>
              <a:schemeClr val="tx1"/>
            </a:solidFill>
          </a:endParaRPr>
        </a:p>
      </dgm:t>
    </dgm:pt>
    <dgm:pt modelId="{70A2B6A3-7EA1-4B59-914C-B356885EC343}" type="parTrans" cxnId="{1BCC8FE6-5ED2-4B4B-8E86-7F3D1D5BA274}">
      <dgm:prSet/>
      <dgm:spPr/>
      <dgm:t>
        <a:bodyPr/>
        <a:lstStyle/>
        <a:p>
          <a:endParaRPr lang="ru-RU"/>
        </a:p>
      </dgm:t>
    </dgm:pt>
    <dgm:pt modelId="{90C22055-E779-4FAA-9C8D-5249B6D20E6F}" type="sibTrans" cxnId="{1BCC8FE6-5ED2-4B4B-8E86-7F3D1D5BA274}">
      <dgm:prSet/>
      <dgm:spPr/>
      <dgm:t>
        <a:bodyPr/>
        <a:lstStyle/>
        <a:p>
          <a:endParaRPr lang="ru-RU"/>
        </a:p>
      </dgm:t>
    </dgm:pt>
    <dgm:pt modelId="{6414FF85-4A71-4A69-BE78-9E97773D0FE8}">
      <dgm:prSet/>
      <dgm:spPr/>
      <dgm:t>
        <a:bodyPr/>
        <a:lstStyle/>
        <a:p>
          <a:pPr algn="ctr" rtl="0"/>
          <a:r>
            <a:rPr lang="ru-RU" b="1" dirty="0" smtClean="0">
              <a:solidFill>
                <a:schemeClr val="tx1"/>
              </a:solidFill>
            </a:rPr>
            <a:t>ПОЖЕЛАНИЯ</a:t>
          </a:r>
          <a:endParaRPr lang="ru-RU" b="1" dirty="0">
            <a:solidFill>
              <a:schemeClr val="tx1"/>
            </a:solidFill>
          </a:endParaRPr>
        </a:p>
      </dgm:t>
    </dgm:pt>
    <dgm:pt modelId="{9AB6223B-FFE6-4B1C-9CF1-C491DA37E190}" type="parTrans" cxnId="{B7533DF3-686A-4C95-9BED-BA566A241C47}">
      <dgm:prSet/>
      <dgm:spPr/>
      <dgm:t>
        <a:bodyPr/>
        <a:lstStyle/>
        <a:p>
          <a:endParaRPr lang="ru-RU"/>
        </a:p>
      </dgm:t>
    </dgm:pt>
    <dgm:pt modelId="{FD6E1F10-C39B-47D3-8548-51AE9CAD4AC5}" type="sibTrans" cxnId="{B7533DF3-686A-4C95-9BED-BA566A241C47}">
      <dgm:prSet/>
      <dgm:spPr/>
      <dgm:t>
        <a:bodyPr/>
        <a:lstStyle/>
        <a:p>
          <a:endParaRPr lang="ru-RU"/>
        </a:p>
      </dgm:t>
    </dgm:pt>
    <dgm:pt modelId="{C6227D0E-20E6-4FEC-A6B5-2E414715B1F7}">
      <dgm:prSet/>
      <dgm:spPr/>
      <dgm:t>
        <a:bodyPr/>
        <a:lstStyle/>
        <a:p>
          <a:pPr algn="ctr" rtl="0"/>
          <a:r>
            <a:rPr lang="ru-RU" b="1" dirty="0" smtClean="0">
              <a:solidFill>
                <a:schemeClr val="tx1"/>
              </a:solidFill>
            </a:rPr>
            <a:t>ОДОБРЕНИЕ / НЕОДОБРЕНИЕ</a:t>
          </a:r>
          <a:endParaRPr lang="ru-RU" b="1" dirty="0">
            <a:solidFill>
              <a:schemeClr val="tx1"/>
            </a:solidFill>
          </a:endParaRPr>
        </a:p>
      </dgm:t>
    </dgm:pt>
    <dgm:pt modelId="{4F5F2D43-BAF4-4BB2-A12A-6F32F27B98BB}" type="parTrans" cxnId="{A50519FA-0122-41BB-9302-9908A96FFC0C}">
      <dgm:prSet/>
      <dgm:spPr/>
      <dgm:t>
        <a:bodyPr/>
        <a:lstStyle/>
        <a:p>
          <a:endParaRPr lang="ru-RU"/>
        </a:p>
      </dgm:t>
    </dgm:pt>
    <dgm:pt modelId="{9A0AC5F5-5399-4E33-A756-906726CBB6F1}" type="sibTrans" cxnId="{A50519FA-0122-41BB-9302-9908A96FFC0C}">
      <dgm:prSet/>
      <dgm:spPr/>
      <dgm:t>
        <a:bodyPr/>
        <a:lstStyle/>
        <a:p>
          <a:endParaRPr lang="ru-RU"/>
        </a:p>
      </dgm:t>
    </dgm:pt>
    <dgm:pt modelId="{F9060328-50CE-4FFD-97CB-C8ABC3CD45C4}">
      <dgm:prSet/>
      <dgm:spPr/>
      <dgm:t>
        <a:bodyPr/>
        <a:lstStyle/>
        <a:p>
          <a:pPr algn="ctr" rtl="0"/>
          <a:r>
            <a:rPr lang="ru-RU" b="1" dirty="0" smtClean="0">
              <a:solidFill>
                <a:schemeClr val="tx1"/>
              </a:solidFill>
            </a:rPr>
            <a:t>НЕДОВОЛЬСТВО</a:t>
          </a:r>
          <a:endParaRPr lang="ru-RU" b="1" dirty="0">
            <a:solidFill>
              <a:schemeClr val="tx1"/>
            </a:solidFill>
          </a:endParaRPr>
        </a:p>
      </dgm:t>
    </dgm:pt>
    <dgm:pt modelId="{85EB9010-B665-4B2F-B25E-75B74220FDCA}" type="parTrans" cxnId="{AC51149D-6931-4730-A3B0-E4D9F2377882}">
      <dgm:prSet/>
      <dgm:spPr/>
      <dgm:t>
        <a:bodyPr/>
        <a:lstStyle/>
        <a:p>
          <a:endParaRPr lang="ru-RU"/>
        </a:p>
      </dgm:t>
    </dgm:pt>
    <dgm:pt modelId="{F744606B-42AF-44F0-AA50-D88861C9F680}" type="sibTrans" cxnId="{AC51149D-6931-4730-A3B0-E4D9F2377882}">
      <dgm:prSet/>
      <dgm:spPr/>
      <dgm:t>
        <a:bodyPr/>
        <a:lstStyle/>
        <a:p>
          <a:endParaRPr lang="ru-RU"/>
        </a:p>
      </dgm:t>
    </dgm:pt>
    <dgm:pt modelId="{D2977E69-F7A8-43CB-A227-17EC775A264B}">
      <dgm:prSet/>
      <dgm:spPr/>
      <dgm:t>
        <a:bodyPr/>
        <a:lstStyle/>
        <a:p>
          <a:pPr algn="ctr" rtl="0"/>
          <a:r>
            <a:rPr lang="ru-RU" b="1" dirty="0" smtClean="0">
              <a:solidFill>
                <a:schemeClr val="tx1"/>
              </a:solidFill>
            </a:rPr>
            <a:t>ОСУЖДЕНИЕ</a:t>
          </a:r>
          <a:endParaRPr lang="ru-RU" b="1" dirty="0">
            <a:solidFill>
              <a:schemeClr val="tx1"/>
            </a:solidFill>
          </a:endParaRPr>
        </a:p>
      </dgm:t>
    </dgm:pt>
    <dgm:pt modelId="{2D1FBFBA-8904-4B81-AF9A-DBC3FEC93063}" type="parTrans" cxnId="{3DFDC27E-C978-4EB3-BF8D-A0DC7CBAB7E2}">
      <dgm:prSet/>
      <dgm:spPr/>
      <dgm:t>
        <a:bodyPr/>
        <a:lstStyle/>
        <a:p>
          <a:endParaRPr lang="ru-RU"/>
        </a:p>
      </dgm:t>
    </dgm:pt>
    <dgm:pt modelId="{B8A06B0A-0B53-403A-9C16-6907D34EACB4}" type="sibTrans" cxnId="{3DFDC27E-C978-4EB3-BF8D-A0DC7CBAB7E2}">
      <dgm:prSet/>
      <dgm:spPr/>
      <dgm:t>
        <a:bodyPr/>
        <a:lstStyle/>
        <a:p>
          <a:endParaRPr lang="ru-RU"/>
        </a:p>
      </dgm:t>
    </dgm:pt>
    <dgm:pt modelId="{E04CDE7E-7FEA-4C2F-9638-3B40E2098684}">
      <dgm:prSet/>
      <dgm:spPr/>
      <dgm:t>
        <a:bodyPr/>
        <a:lstStyle/>
        <a:p>
          <a:pPr algn="ctr" rtl="0"/>
          <a:r>
            <a:rPr lang="ru-RU" b="1" dirty="0" smtClean="0">
              <a:solidFill>
                <a:schemeClr val="tx1"/>
              </a:solidFill>
            </a:rPr>
            <a:t>НЕСОГЛАСИЕ</a:t>
          </a:r>
          <a:endParaRPr lang="ru-RU" b="1" dirty="0">
            <a:solidFill>
              <a:schemeClr val="tx1"/>
            </a:solidFill>
          </a:endParaRPr>
        </a:p>
      </dgm:t>
    </dgm:pt>
    <dgm:pt modelId="{5ABB5EF8-A368-48F2-91DE-65FEC91DB368}" type="parTrans" cxnId="{B9ED644C-64BB-44B6-939F-E00A450ADF07}">
      <dgm:prSet/>
      <dgm:spPr/>
      <dgm:t>
        <a:bodyPr/>
        <a:lstStyle/>
        <a:p>
          <a:endParaRPr lang="ru-RU"/>
        </a:p>
      </dgm:t>
    </dgm:pt>
    <dgm:pt modelId="{5B4C8ECE-523A-4EA5-9427-D506103F4D4B}" type="sibTrans" cxnId="{B9ED644C-64BB-44B6-939F-E00A450ADF07}">
      <dgm:prSet/>
      <dgm:spPr/>
      <dgm:t>
        <a:bodyPr/>
        <a:lstStyle/>
        <a:p>
          <a:endParaRPr lang="ru-RU"/>
        </a:p>
      </dgm:t>
    </dgm:pt>
    <dgm:pt modelId="{5162580A-EEE3-42B5-8611-0AB8F33320F4}">
      <dgm:prSet/>
      <dgm:spPr/>
      <dgm:t>
        <a:bodyPr/>
        <a:lstStyle/>
        <a:p>
          <a:pPr algn="ctr" rtl="0"/>
          <a:r>
            <a:rPr lang="ru-RU" b="1" dirty="0" smtClean="0">
              <a:solidFill>
                <a:schemeClr val="tx1"/>
              </a:solidFill>
            </a:rPr>
            <a:t>ПРОТЕСТ</a:t>
          </a:r>
          <a:endParaRPr lang="ru-RU" b="1" dirty="0">
            <a:solidFill>
              <a:schemeClr val="tx1"/>
            </a:solidFill>
          </a:endParaRPr>
        </a:p>
      </dgm:t>
    </dgm:pt>
    <dgm:pt modelId="{B53DA89B-730D-4DA7-8F8E-73F0A8D0AF7A}" type="parTrans" cxnId="{F88EC0B2-91DF-43B8-AFC6-F5FCC60DF76C}">
      <dgm:prSet/>
      <dgm:spPr/>
      <dgm:t>
        <a:bodyPr/>
        <a:lstStyle/>
        <a:p>
          <a:endParaRPr lang="ru-RU"/>
        </a:p>
      </dgm:t>
    </dgm:pt>
    <dgm:pt modelId="{80B1A15F-7EB8-4EFC-86F4-8F1C34143ACE}" type="sibTrans" cxnId="{F88EC0B2-91DF-43B8-AFC6-F5FCC60DF76C}">
      <dgm:prSet/>
      <dgm:spPr/>
      <dgm:t>
        <a:bodyPr/>
        <a:lstStyle/>
        <a:p>
          <a:endParaRPr lang="ru-RU"/>
        </a:p>
      </dgm:t>
    </dgm:pt>
    <dgm:pt modelId="{00042CAE-52AC-43E2-9A6C-6819522C240B}" type="pres">
      <dgm:prSet presAssocID="{6CB1F80F-5DF6-4775-AC35-80624F6A637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328A467-46AE-409B-9CBD-7920B7436929}" type="pres">
      <dgm:prSet presAssocID="{61A55848-5F61-4E39-9B30-31E34E08EAA0}" presName="parentText" presStyleLbl="node1" presStyleIdx="0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EFDE1F-89D7-4B45-9E76-DC0CEF53DD14}" type="pres">
      <dgm:prSet presAssocID="{D37E092B-F1CD-45EB-A260-E2E7E018A397}" presName="spacer" presStyleCnt="0"/>
      <dgm:spPr/>
    </dgm:pt>
    <dgm:pt modelId="{E1321925-268A-4767-9F6C-3BD06A9F2C39}" type="pres">
      <dgm:prSet presAssocID="{B30E32AC-130F-4FFC-89DF-EC6E67891F68}" presName="parentText" presStyleLbl="node1" presStyleIdx="1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7A34D8-EDB0-4C65-8CBD-8919D1425E21}" type="pres">
      <dgm:prSet presAssocID="{26DED730-AD63-4D0B-8D68-99ACD589D0FD}" presName="spacer" presStyleCnt="0"/>
      <dgm:spPr/>
    </dgm:pt>
    <dgm:pt modelId="{3367AE9B-4E78-482F-B28E-6BF4DF7A0120}" type="pres">
      <dgm:prSet presAssocID="{244BCC0C-EAB8-402F-894C-C4757F08D498}" presName="parentText" presStyleLbl="node1" presStyleIdx="2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6AB124-1D84-4F2E-B360-66F52B06BC65}" type="pres">
      <dgm:prSet presAssocID="{90C22055-E779-4FAA-9C8D-5249B6D20E6F}" presName="spacer" presStyleCnt="0"/>
      <dgm:spPr/>
    </dgm:pt>
    <dgm:pt modelId="{20BFD16A-8BE5-42F3-AC45-B2CD50AE4A2D}" type="pres">
      <dgm:prSet presAssocID="{6414FF85-4A71-4A69-BE78-9E97773D0FE8}" presName="parentText" presStyleLbl="node1" presStyleIdx="3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25AA9C-6484-4443-A6E8-026CDA004C7D}" type="pres">
      <dgm:prSet presAssocID="{FD6E1F10-C39B-47D3-8548-51AE9CAD4AC5}" presName="spacer" presStyleCnt="0"/>
      <dgm:spPr/>
    </dgm:pt>
    <dgm:pt modelId="{4BCEDBBB-21F1-4A81-9BED-F4A1F164D777}" type="pres">
      <dgm:prSet presAssocID="{C6227D0E-20E6-4FEC-A6B5-2E414715B1F7}" presName="parentText" presStyleLbl="node1" presStyleIdx="4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54EC81-3FDA-4A36-8FF2-7756360FDC23}" type="pres">
      <dgm:prSet presAssocID="{9A0AC5F5-5399-4E33-A756-906726CBB6F1}" presName="spacer" presStyleCnt="0"/>
      <dgm:spPr/>
    </dgm:pt>
    <dgm:pt modelId="{DFF40294-43E1-48B3-8EE0-80088CA45A1F}" type="pres">
      <dgm:prSet presAssocID="{F9060328-50CE-4FFD-97CB-C8ABC3CD45C4}" presName="parentText" presStyleLbl="node1" presStyleIdx="5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038437-0EB4-4DA8-B53E-8BF7C5F9FB18}" type="pres">
      <dgm:prSet presAssocID="{F744606B-42AF-44F0-AA50-D88861C9F680}" presName="spacer" presStyleCnt="0"/>
      <dgm:spPr/>
    </dgm:pt>
    <dgm:pt modelId="{63A5E57F-C115-424F-B584-759B02CFA87C}" type="pres">
      <dgm:prSet presAssocID="{D2977E69-F7A8-43CB-A227-17EC775A264B}" presName="parentText" presStyleLbl="node1" presStyleIdx="6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510279-873A-4EDA-9AF2-67E1ABD917AF}" type="pres">
      <dgm:prSet presAssocID="{B8A06B0A-0B53-403A-9C16-6907D34EACB4}" presName="spacer" presStyleCnt="0"/>
      <dgm:spPr/>
    </dgm:pt>
    <dgm:pt modelId="{E8965EBC-4779-4F2E-865F-78D49F9B5D2F}" type="pres">
      <dgm:prSet presAssocID="{E04CDE7E-7FEA-4C2F-9638-3B40E2098684}" presName="parentText" presStyleLbl="node1" presStyleIdx="7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A56DF5-2983-4B63-B2F8-862A81BFC740}" type="pres">
      <dgm:prSet presAssocID="{5B4C8ECE-523A-4EA5-9427-D506103F4D4B}" presName="spacer" presStyleCnt="0"/>
      <dgm:spPr/>
    </dgm:pt>
    <dgm:pt modelId="{E2FE3B58-091C-491A-98A1-27A309A23806}" type="pres">
      <dgm:prSet presAssocID="{5162580A-EEE3-42B5-8611-0AB8F33320F4}" presName="parentText" presStyleLbl="node1" presStyleIdx="8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0A183C0-0EE9-493B-9D00-64F83BF9AA7E}" type="presOf" srcId="{F9060328-50CE-4FFD-97CB-C8ABC3CD45C4}" destId="{DFF40294-43E1-48B3-8EE0-80088CA45A1F}" srcOrd="0" destOrd="0" presId="urn:microsoft.com/office/officeart/2005/8/layout/vList2"/>
    <dgm:cxn modelId="{61FD0FBC-1F81-4C54-8BEC-A827ED25146A}" type="presOf" srcId="{244BCC0C-EAB8-402F-894C-C4757F08D498}" destId="{3367AE9B-4E78-482F-B28E-6BF4DF7A0120}" srcOrd="0" destOrd="0" presId="urn:microsoft.com/office/officeart/2005/8/layout/vList2"/>
    <dgm:cxn modelId="{D8B1C7E7-CE93-4D9E-8D3D-1206FCBCFB9D}" srcId="{6CB1F80F-5DF6-4775-AC35-80624F6A6370}" destId="{B30E32AC-130F-4FFC-89DF-EC6E67891F68}" srcOrd="1" destOrd="0" parTransId="{A73FF343-E740-46E0-992D-DE0B13353839}" sibTransId="{26DED730-AD63-4D0B-8D68-99ACD589D0FD}"/>
    <dgm:cxn modelId="{3DFDC27E-C978-4EB3-BF8D-A0DC7CBAB7E2}" srcId="{6CB1F80F-5DF6-4775-AC35-80624F6A6370}" destId="{D2977E69-F7A8-43CB-A227-17EC775A264B}" srcOrd="6" destOrd="0" parTransId="{2D1FBFBA-8904-4B81-AF9A-DBC3FEC93063}" sibTransId="{B8A06B0A-0B53-403A-9C16-6907D34EACB4}"/>
    <dgm:cxn modelId="{3EA73455-46D2-4B5B-8559-BFAAA99A5E16}" type="presOf" srcId="{61A55848-5F61-4E39-9B30-31E34E08EAA0}" destId="{8328A467-46AE-409B-9CBD-7920B7436929}" srcOrd="0" destOrd="0" presId="urn:microsoft.com/office/officeart/2005/8/layout/vList2"/>
    <dgm:cxn modelId="{F88EC0B2-91DF-43B8-AFC6-F5FCC60DF76C}" srcId="{6CB1F80F-5DF6-4775-AC35-80624F6A6370}" destId="{5162580A-EEE3-42B5-8611-0AB8F33320F4}" srcOrd="8" destOrd="0" parTransId="{B53DA89B-730D-4DA7-8F8E-73F0A8D0AF7A}" sibTransId="{80B1A15F-7EB8-4EFC-86F4-8F1C34143ACE}"/>
    <dgm:cxn modelId="{4B84CEC8-7A25-4484-B263-295B7CFEF2B8}" type="presOf" srcId="{6414FF85-4A71-4A69-BE78-9E97773D0FE8}" destId="{20BFD16A-8BE5-42F3-AC45-B2CD50AE4A2D}" srcOrd="0" destOrd="0" presId="urn:microsoft.com/office/officeart/2005/8/layout/vList2"/>
    <dgm:cxn modelId="{AC51149D-6931-4730-A3B0-E4D9F2377882}" srcId="{6CB1F80F-5DF6-4775-AC35-80624F6A6370}" destId="{F9060328-50CE-4FFD-97CB-C8ABC3CD45C4}" srcOrd="5" destOrd="0" parTransId="{85EB9010-B665-4B2F-B25E-75B74220FDCA}" sibTransId="{F744606B-42AF-44F0-AA50-D88861C9F680}"/>
    <dgm:cxn modelId="{B9ED644C-64BB-44B6-939F-E00A450ADF07}" srcId="{6CB1F80F-5DF6-4775-AC35-80624F6A6370}" destId="{E04CDE7E-7FEA-4C2F-9638-3B40E2098684}" srcOrd="7" destOrd="0" parTransId="{5ABB5EF8-A368-48F2-91DE-65FEC91DB368}" sibTransId="{5B4C8ECE-523A-4EA5-9427-D506103F4D4B}"/>
    <dgm:cxn modelId="{642CB17C-EB8F-4CC5-BC1F-12146E13D013}" type="presOf" srcId="{B30E32AC-130F-4FFC-89DF-EC6E67891F68}" destId="{E1321925-268A-4767-9F6C-3BD06A9F2C39}" srcOrd="0" destOrd="0" presId="urn:microsoft.com/office/officeart/2005/8/layout/vList2"/>
    <dgm:cxn modelId="{4AB3FAFC-FFFB-48CA-9944-2E59C0E21646}" type="presOf" srcId="{6CB1F80F-5DF6-4775-AC35-80624F6A6370}" destId="{00042CAE-52AC-43E2-9A6C-6819522C240B}" srcOrd="0" destOrd="0" presId="urn:microsoft.com/office/officeart/2005/8/layout/vList2"/>
    <dgm:cxn modelId="{1BCC8FE6-5ED2-4B4B-8E86-7F3D1D5BA274}" srcId="{6CB1F80F-5DF6-4775-AC35-80624F6A6370}" destId="{244BCC0C-EAB8-402F-894C-C4757F08D498}" srcOrd="2" destOrd="0" parTransId="{70A2B6A3-7EA1-4B59-914C-B356885EC343}" sibTransId="{90C22055-E779-4FAA-9C8D-5249B6D20E6F}"/>
    <dgm:cxn modelId="{387A474D-BC18-43E4-944F-EE5AA773FE24}" type="presOf" srcId="{5162580A-EEE3-42B5-8611-0AB8F33320F4}" destId="{E2FE3B58-091C-491A-98A1-27A309A23806}" srcOrd="0" destOrd="0" presId="urn:microsoft.com/office/officeart/2005/8/layout/vList2"/>
    <dgm:cxn modelId="{EA6C3A48-748F-45A3-8F75-736CF24E4439}" type="presOf" srcId="{C6227D0E-20E6-4FEC-A6B5-2E414715B1F7}" destId="{4BCEDBBB-21F1-4A81-9BED-F4A1F164D777}" srcOrd="0" destOrd="0" presId="urn:microsoft.com/office/officeart/2005/8/layout/vList2"/>
    <dgm:cxn modelId="{B7533DF3-686A-4C95-9BED-BA566A241C47}" srcId="{6CB1F80F-5DF6-4775-AC35-80624F6A6370}" destId="{6414FF85-4A71-4A69-BE78-9E97773D0FE8}" srcOrd="3" destOrd="0" parTransId="{9AB6223B-FFE6-4B1C-9CF1-C491DA37E190}" sibTransId="{FD6E1F10-C39B-47D3-8548-51AE9CAD4AC5}"/>
    <dgm:cxn modelId="{A50519FA-0122-41BB-9302-9908A96FFC0C}" srcId="{6CB1F80F-5DF6-4775-AC35-80624F6A6370}" destId="{C6227D0E-20E6-4FEC-A6B5-2E414715B1F7}" srcOrd="4" destOrd="0" parTransId="{4F5F2D43-BAF4-4BB2-A12A-6F32F27B98BB}" sibTransId="{9A0AC5F5-5399-4E33-A756-906726CBB6F1}"/>
    <dgm:cxn modelId="{D8E901F7-78FA-41C6-86E6-6E95241B5A8E}" srcId="{6CB1F80F-5DF6-4775-AC35-80624F6A6370}" destId="{61A55848-5F61-4E39-9B30-31E34E08EAA0}" srcOrd="0" destOrd="0" parTransId="{8DF01CB4-50F6-434D-A857-CCBFFA002422}" sibTransId="{D37E092B-F1CD-45EB-A260-E2E7E018A397}"/>
    <dgm:cxn modelId="{DBF870FE-EE0D-4DEC-B363-BC971E0BFBAE}" type="presOf" srcId="{D2977E69-F7A8-43CB-A227-17EC775A264B}" destId="{63A5E57F-C115-424F-B584-759B02CFA87C}" srcOrd="0" destOrd="0" presId="urn:microsoft.com/office/officeart/2005/8/layout/vList2"/>
    <dgm:cxn modelId="{A07F9418-374D-4524-A214-24B49597A62B}" type="presOf" srcId="{E04CDE7E-7FEA-4C2F-9638-3B40E2098684}" destId="{E8965EBC-4779-4F2E-865F-78D49F9B5D2F}" srcOrd="0" destOrd="0" presId="urn:microsoft.com/office/officeart/2005/8/layout/vList2"/>
    <dgm:cxn modelId="{FAD88B49-0CCD-455A-A0C1-4453773FBCE4}" type="presParOf" srcId="{00042CAE-52AC-43E2-9A6C-6819522C240B}" destId="{8328A467-46AE-409B-9CBD-7920B7436929}" srcOrd="0" destOrd="0" presId="urn:microsoft.com/office/officeart/2005/8/layout/vList2"/>
    <dgm:cxn modelId="{04663850-2455-4DEB-9EAE-76DFC43C4CC1}" type="presParOf" srcId="{00042CAE-52AC-43E2-9A6C-6819522C240B}" destId="{21EFDE1F-89D7-4B45-9E76-DC0CEF53DD14}" srcOrd="1" destOrd="0" presId="urn:microsoft.com/office/officeart/2005/8/layout/vList2"/>
    <dgm:cxn modelId="{0DA41074-BA05-4F5E-B665-52406AF15406}" type="presParOf" srcId="{00042CAE-52AC-43E2-9A6C-6819522C240B}" destId="{E1321925-268A-4767-9F6C-3BD06A9F2C39}" srcOrd="2" destOrd="0" presId="urn:microsoft.com/office/officeart/2005/8/layout/vList2"/>
    <dgm:cxn modelId="{50899CD8-1A4D-40AF-824D-3076C23E3386}" type="presParOf" srcId="{00042CAE-52AC-43E2-9A6C-6819522C240B}" destId="{0A7A34D8-EDB0-4C65-8CBD-8919D1425E21}" srcOrd="3" destOrd="0" presId="urn:microsoft.com/office/officeart/2005/8/layout/vList2"/>
    <dgm:cxn modelId="{B47E488C-1711-4184-8089-3D06D9B3B0D4}" type="presParOf" srcId="{00042CAE-52AC-43E2-9A6C-6819522C240B}" destId="{3367AE9B-4E78-482F-B28E-6BF4DF7A0120}" srcOrd="4" destOrd="0" presId="urn:microsoft.com/office/officeart/2005/8/layout/vList2"/>
    <dgm:cxn modelId="{A6B0494A-EA99-4DF1-911B-546F378CCDF4}" type="presParOf" srcId="{00042CAE-52AC-43E2-9A6C-6819522C240B}" destId="{DA6AB124-1D84-4F2E-B360-66F52B06BC65}" srcOrd="5" destOrd="0" presId="urn:microsoft.com/office/officeart/2005/8/layout/vList2"/>
    <dgm:cxn modelId="{64474E18-CA2C-424A-8647-3C488017F773}" type="presParOf" srcId="{00042CAE-52AC-43E2-9A6C-6819522C240B}" destId="{20BFD16A-8BE5-42F3-AC45-B2CD50AE4A2D}" srcOrd="6" destOrd="0" presId="urn:microsoft.com/office/officeart/2005/8/layout/vList2"/>
    <dgm:cxn modelId="{0196E943-243F-457D-A874-379440269E98}" type="presParOf" srcId="{00042CAE-52AC-43E2-9A6C-6819522C240B}" destId="{E825AA9C-6484-4443-A6E8-026CDA004C7D}" srcOrd="7" destOrd="0" presId="urn:microsoft.com/office/officeart/2005/8/layout/vList2"/>
    <dgm:cxn modelId="{CABF49BF-0372-41D7-9748-FE5D1C281D2C}" type="presParOf" srcId="{00042CAE-52AC-43E2-9A6C-6819522C240B}" destId="{4BCEDBBB-21F1-4A81-9BED-F4A1F164D777}" srcOrd="8" destOrd="0" presId="urn:microsoft.com/office/officeart/2005/8/layout/vList2"/>
    <dgm:cxn modelId="{BB994F1D-F24A-4B97-A79C-C6A2E93DAB6B}" type="presParOf" srcId="{00042CAE-52AC-43E2-9A6C-6819522C240B}" destId="{5A54EC81-3FDA-4A36-8FF2-7756360FDC23}" srcOrd="9" destOrd="0" presId="urn:microsoft.com/office/officeart/2005/8/layout/vList2"/>
    <dgm:cxn modelId="{ACF5A459-AA5A-4754-9459-34C965C340F4}" type="presParOf" srcId="{00042CAE-52AC-43E2-9A6C-6819522C240B}" destId="{DFF40294-43E1-48B3-8EE0-80088CA45A1F}" srcOrd="10" destOrd="0" presId="urn:microsoft.com/office/officeart/2005/8/layout/vList2"/>
    <dgm:cxn modelId="{2E6C8393-0700-479E-891B-417E8AD4608C}" type="presParOf" srcId="{00042CAE-52AC-43E2-9A6C-6819522C240B}" destId="{75038437-0EB4-4DA8-B53E-8BF7C5F9FB18}" srcOrd="11" destOrd="0" presId="urn:microsoft.com/office/officeart/2005/8/layout/vList2"/>
    <dgm:cxn modelId="{55F1339A-11A7-48FA-91A5-881EB95989BC}" type="presParOf" srcId="{00042CAE-52AC-43E2-9A6C-6819522C240B}" destId="{63A5E57F-C115-424F-B584-759B02CFA87C}" srcOrd="12" destOrd="0" presId="urn:microsoft.com/office/officeart/2005/8/layout/vList2"/>
    <dgm:cxn modelId="{259EEB2E-94C6-4163-98D9-CFA0B37F1810}" type="presParOf" srcId="{00042CAE-52AC-43E2-9A6C-6819522C240B}" destId="{E2510279-873A-4EDA-9AF2-67E1ABD917AF}" srcOrd="13" destOrd="0" presId="urn:microsoft.com/office/officeart/2005/8/layout/vList2"/>
    <dgm:cxn modelId="{690081EE-209E-495F-BEF1-79028E401B20}" type="presParOf" srcId="{00042CAE-52AC-43E2-9A6C-6819522C240B}" destId="{E8965EBC-4779-4F2E-865F-78D49F9B5D2F}" srcOrd="14" destOrd="0" presId="urn:microsoft.com/office/officeart/2005/8/layout/vList2"/>
    <dgm:cxn modelId="{35B0F122-C20E-4F51-991B-A964B494DAAC}" type="presParOf" srcId="{00042CAE-52AC-43E2-9A6C-6819522C240B}" destId="{4DA56DF5-2983-4B63-B2F8-862A81BFC740}" srcOrd="15" destOrd="0" presId="urn:microsoft.com/office/officeart/2005/8/layout/vList2"/>
    <dgm:cxn modelId="{F2986408-2F75-4E62-9ADF-4078C5D3E285}" type="presParOf" srcId="{00042CAE-52AC-43E2-9A6C-6819522C240B}" destId="{E2FE3B58-091C-491A-98A1-27A309A23806}" srcOrd="16" destOrd="0" presId="urn:microsoft.com/office/officeart/2005/8/layout/vList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890DFCB-DE44-4CED-B190-63C31DB984BC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EEC652B-4C92-42EE-8605-112D8BC6F212}">
      <dgm:prSet custT="1"/>
      <dgm:spPr/>
      <dgm:t>
        <a:bodyPr/>
        <a:lstStyle/>
        <a:p>
          <a:pPr rtl="0"/>
          <a:r>
            <a:rPr lang="ru-RU" sz="2000" dirty="0" smtClean="0"/>
            <a:t>БОЛЬШОЕ ЧИСЛО ЧЛЕНОВ</a:t>
          </a:r>
          <a:endParaRPr lang="ru-RU" sz="2000" dirty="0"/>
        </a:p>
      </dgm:t>
    </dgm:pt>
    <dgm:pt modelId="{BE3049EC-74F8-401D-A657-87B0B64BBB6E}" type="parTrans" cxnId="{3E8EA553-6714-42A8-BDC9-B2F23DA1F7FE}">
      <dgm:prSet/>
      <dgm:spPr/>
      <dgm:t>
        <a:bodyPr/>
        <a:lstStyle/>
        <a:p>
          <a:endParaRPr lang="ru-RU"/>
        </a:p>
      </dgm:t>
    </dgm:pt>
    <dgm:pt modelId="{7B608C8B-59B4-48E6-99C4-6B6682C28A88}" type="sibTrans" cxnId="{3E8EA553-6714-42A8-BDC9-B2F23DA1F7FE}">
      <dgm:prSet/>
      <dgm:spPr/>
      <dgm:t>
        <a:bodyPr/>
        <a:lstStyle/>
        <a:p>
          <a:endParaRPr lang="ru-RU"/>
        </a:p>
      </dgm:t>
    </dgm:pt>
    <dgm:pt modelId="{93D42314-C362-4CC3-8273-FDCA0FCF0C94}">
      <dgm:prSet custT="1"/>
      <dgm:spPr/>
      <dgm:t>
        <a:bodyPr/>
        <a:lstStyle/>
        <a:p>
          <a:pPr rtl="0"/>
          <a:r>
            <a:rPr lang="ru-RU" sz="2000" dirty="0" smtClean="0"/>
            <a:t>ОТСУТСТВИЕ НЕПОСРЕДСТВЕННЫХ КОНТАКТОВ</a:t>
          </a:r>
          <a:endParaRPr lang="ru-RU" sz="2000" dirty="0"/>
        </a:p>
      </dgm:t>
    </dgm:pt>
    <dgm:pt modelId="{5756EA79-CCCA-444D-AAB2-4FF741D30C2C}" type="parTrans" cxnId="{4BAF1336-2EB4-4E4F-B6AE-74E6A3D67E53}">
      <dgm:prSet/>
      <dgm:spPr/>
      <dgm:t>
        <a:bodyPr/>
        <a:lstStyle/>
        <a:p>
          <a:endParaRPr lang="ru-RU"/>
        </a:p>
      </dgm:t>
    </dgm:pt>
    <dgm:pt modelId="{86EDD621-46B2-4C5C-8EEF-BD5401925AA1}" type="sibTrans" cxnId="{4BAF1336-2EB4-4E4F-B6AE-74E6A3D67E53}">
      <dgm:prSet/>
      <dgm:spPr/>
      <dgm:t>
        <a:bodyPr/>
        <a:lstStyle/>
        <a:p>
          <a:endParaRPr lang="ru-RU"/>
        </a:p>
      </dgm:t>
    </dgm:pt>
    <dgm:pt modelId="{D13BB1DC-637A-4CF2-8BA9-71D5CFCE1012}">
      <dgm:prSet/>
      <dgm:spPr/>
      <dgm:t>
        <a:bodyPr/>
        <a:lstStyle/>
        <a:p>
          <a:pPr rtl="0"/>
          <a:r>
            <a:rPr lang="ru-RU" dirty="0" smtClean="0"/>
            <a:t>СПЕЦИФИКА РЕГУЛЯЦИИ СОЦИАЛЬНОГО ПОВЕДЕНИЯ (</a:t>
          </a:r>
          <a:r>
            <a:rPr lang="ru-RU" i="1" dirty="0" smtClean="0"/>
            <a:t>НРАВЫ, ОБЫЧАИ, ТРАДИЦИИ)</a:t>
          </a:r>
          <a:endParaRPr lang="ru-RU" dirty="0"/>
        </a:p>
      </dgm:t>
    </dgm:pt>
    <dgm:pt modelId="{9FA8DE9B-8354-4B67-9992-61B3887F0435}" type="parTrans" cxnId="{5654928C-9A4D-4E77-B09B-BCBDB997AE8A}">
      <dgm:prSet/>
      <dgm:spPr/>
      <dgm:t>
        <a:bodyPr/>
        <a:lstStyle/>
        <a:p>
          <a:endParaRPr lang="ru-RU"/>
        </a:p>
      </dgm:t>
    </dgm:pt>
    <dgm:pt modelId="{7A9112B8-4522-4210-9BC3-90CC9074A05A}" type="sibTrans" cxnId="{5654928C-9A4D-4E77-B09B-BCBDB997AE8A}">
      <dgm:prSet/>
      <dgm:spPr/>
      <dgm:t>
        <a:bodyPr/>
        <a:lstStyle/>
        <a:p>
          <a:endParaRPr lang="ru-RU"/>
        </a:p>
      </dgm:t>
    </dgm:pt>
    <dgm:pt modelId="{3296F858-6071-445E-80D7-C9DF4D015C18}">
      <dgm:prSet/>
      <dgm:spPr/>
      <dgm:t>
        <a:bodyPr/>
        <a:lstStyle/>
        <a:p>
          <a:pPr rtl="0"/>
          <a:r>
            <a:rPr lang="ru-RU" dirty="0" smtClean="0"/>
            <a:t>ОБРАЗ ЖИЗНИ </a:t>
          </a:r>
          <a:r>
            <a:rPr lang="ru-RU" dirty="0" smtClean="0"/>
            <a:t>ГРУППЫ</a:t>
          </a:r>
          <a:endParaRPr lang="ru-RU" dirty="0"/>
        </a:p>
      </dgm:t>
    </dgm:pt>
    <dgm:pt modelId="{463E2CB6-B6EB-4B9C-BD08-10C6BBB214E4}" type="parTrans" cxnId="{2ECA0992-C191-4230-B997-5F834FDA3859}">
      <dgm:prSet/>
      <dgm:spPr/>
      <dgm:t>
        <a:bodyPr/>
        <a:lstStyle/>
        <a:p>
          <a:endParaRPr lang="ru-RU"/>
        </a:p>
      </dgm:t>
    </dgm:pt>
    <dgm:pt modelId="{67E11E96-7C60-42B1-8D70-FB8246BE9D0B}" type="sibTrans" cxnId="{2ECA0992-C191-4230-B997-5F834FDA3859}">
      <dgm:prSet/>
      <dgm:spPr/>
      <dgm:t>
        <a:bodyPr/>
        <a:lstStyle/>
        <a:p>
          <a:endParaRPr lang="ru-RU"/>
        </a:p>
      </dgm:t>
    </dgm:pt>
    <dgm:pt modelId="{DC1E77F6-59BE-489C-8348-F2B456DE9F1E}">
      <dgm:prSet custT="1"/>
      <dgm:spPr/>
      <dgm:t>
        <a:bodyPr/>
        <a:lstStyle/>
        <a:p>
          <a:pPr rtl="0"/>
          <a:r>
            <a:rPr lang="ru-RU" sz="2000" dirty="0" smtClean="0"/>
            <a:t>НАЛИЧИЕ СПЕЦИФИЧЕСКОГО ЯЗЫКА</a:t>
          </a:r>
          <a:endParaRPr lang="ru-RU" sz="2000" dirty="0"/>
        </a:p>
      </dgm:t>
    </dgm:pt>
    <dgm:pt modelId="{C6B5EAFE-CB2F-404A-8598-B2D41E4149DE}" type="parTrans" cxnId="{53CED752-66CC-4BB2-8189-8D789FC6C2ED}">
      <dgm:prSet/>
      <dgm:spPr/>
      <dgm:t>
        <a:bodyPr/>
        <a:lstStyle/>
        <a:p>
          <a:endParaRPr lang="ru-RU"/>
        </a:p>
      </dgm:t>
    </dgm:pt>
    <dgm:pt modelId="{3DED21D9-933E-48DF-8504-326A99DCBDAF}" type="sibTrans" cxnId="{53CED752-66CC-4BB2-8189-8D789FC6C2ED}">
      <dgm:prSet/>
      <dgm:spPr/>
      <dgm:t>
        <a:bodyPr/>
        <a:lstStyle/>
        <a:p>
          <a:endParaRPr lang="ru-RU"/>
        </a:p>
      </dgm:t>
    </dgm:pt>
    <dgm:pt modelId="{3332DA00-E13F-41AC-A959-1AF0C0AC3AA7}">
      <dgm:prSet custT="1"/>
      <dgm:spPr/>
      <dgm:t>
        <a:bodyPr/>
        <a:lstStyle/>
        <a:p>
          <a:pPr rtl="0"/>
          <a:r>
            <a:rPr lang="ru-RU" sz="2000" dirty="0" smtClean="0"/>
            <a:t>ОБЩЕСТВЕННЫЕ НАСТРОЕНИЯ</a:t>
          </a:r>
          <a:endParaRPr lang="ru-RU" sz="2000" dirty="0"/>
        </a:p>
      </dgm:t>
    </dgm:pt>
    <dgm:pt modelId="{1F805A9B-6474-40BA-A457-2CB6A685EA54}" type="parTrans" cxnId="{80E94DB0-8E9F-4279-AAE3-CBF71ED11861}">
      <dgm:prSet/>
      <dgm:spPr/>
      <dgm:t>
        <a:bodyPr/>
        <a:lstStyle/>
        <a:p>
          <a:endParaRPr lang="ru-RU"/>
        </a:p>
      </dgm:t>
    </dgm:pt>
    <dgm:pt modelId="{1FA3B7F0-324C-47B4-BDD8-40DBB21AAC02}" type="sibTrans" cxnId="{80E94DB0-8E9F-4279-AAE3-CBF71ED11861}">
      <dgm:prSet/>
      <dgm:spPr/>
      <dgm:t>
        <a:bodyPr/>
        <a:lstStyle/>
        <a:p>
          <a:endParaRPr lang="ru-RU"/>
        </a:p>
      </dgm:t>
    </dgm:pt>
    <dgm:pt modelId="{1C95F504-B229-4AFD-A9B6-F38F13459430}" type="pres">
      <dgm:prSet presAssocID="{E890DFCB-DE44-4CED-B190-63C31DB984B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BC76F2A-D29D-43B7-B8F8-F29FDCC651C1}" type="pres">
      <dgm:prSet presAssocID="{5EEC652B-4C92-42EE-8605-112D8BC6F212}" presName="parentText" presStyleLbl="node1" presStyleIdx="0" presStyleCnt="6" custLinFactY="-17832" custLinFactNeighborX="-22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0EEC37-BC69-41DA-AB65-6591BFF74936}" type="pres">
      <dgm:prSet presAssocID="{7B608C8B-59B4-48E6-99C4-6B6682C28A88}" presName="spacer" presStyleCnt="0"/>
      <dgm:spPr/>
    </dgm:pt>
    <dgm:pt modelId="{21FC17ED-E77C-4296-8416-F0D3EE9C91C9}" type="pres">
      <dgm:prSet presAssocID="{93D42314-C362-4CC3-8273-FDCA0FCF0C94}" presName="parentText" presStyleLbl="node1" presStyleIdx="1" presStyleCnt="6" custLinFactNeighborX="-220" custLinFactNeighborY="-7529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7D9E24-8B1F-498A-AEEF-BF946764EB49}" type="pres">
      <dgm:prSet presAssocID="{86EDD621-46B2-4C5C-8EEF-BD5401925AA1}" presName="spacer" presStyleCnt="0"/>
      <dgm:spPr/>
    </dgm:pt>
    <dgm:pt modelId="{E8CC3E2F-9CD5-4093-93DB-BB9FB04B24E9}" type="pres">
      <dgm:prSet presAssocID="{D13BB1DC-637A-4CF2-8BA9-71D5CFCE1012}" presName="parentText" presStyleLbl="node1" presStyleIdx="2" presStyleCnt="6" custScaleY="117385" custLinFactNeighborX="-220" custLinFactNeighborY="-9553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36730C-446B-4633-B65C-9E277908BFA8}" type="pres">
      <dgm:prSet presAssocID="{7A9112B8-4522-4210-9BC3-90CC9074A05A}" presName="spacer" presStyleCnt="0"/>
      <dgm:spPr/>
    </dgm:pt>
    <dgm:pt modelId="{DE0998D4-1F25-4F14-963B-845E6EF674F5}" type="pres">
      <dgm:prSet presAssocID="{3296F858-6071-445E-80D7-C9DF4D015C18}" presName="parentText" presStyleLbl="node1" presStyleIdx="3" presStyleCnt="6" custScaleY="117618" custLinFactNeighborX="-220" custLinFactNeighborY="-4881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BFEB18-45AE-4C6A-96ED-10C17F7688BD}" type="pres">
      <dgm:prSet presAssocID="{67E11E96-7C60-42B1-8D70-FB8246BE9D0B}" presName="spacer" presStyleCnt="0"/>
      <dgm:spPr/>
    </dgm:pt>
    <dgm:pt modelId="{EBCBFE14-B527-4268-9264-A3F5ED3B36B2}" type="pres">
      <dgm:prSet presAssocID="{DC1E77F6-59BE-489C-8348-F2B456DE9F1E}" presName="parentText" presStyleLbl="node1" presStyleIdx="4" presStyleCnt="6" custLinFactNeighborX="603" custLinFactNeighborY="-110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66FBC0-168F-45BC-8F12-7EA6A6776177}" type="pres">
      <dgm:prSet presAssocID="{3DED21D9-933E-48DF-8504-326A99DCBDAF}" presName="spacer" presStyleCnt="0"/>
      <dgm:spPr/>
    </dgm:pt>
    <dgm:pt modelId="{7F383A92-54B2-4DEC-B46A-30265E3F5E11}" type="pres">
      <dgm:prSet presAssocID="{3332DA00-E13F-41AC-A959-1AF0C0AC3AA7}" presName="parentText" presStyleLbl="node1" presStyleIdx="5" presStyleCnt="6" custScaleY="109941" custLinFactY="44612" custLinFactNeighborX="-220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0E94DB0-8E9F-4279-AAE3-CBF71ED11861}" srcId="{E890DFCB-DE44-4CED-B190-63C31DB984BC}" destId="{3332DA00-E13F-41AC-A959-1AF0C0AC3AA7}" srcOrd="5" destOrd="0" parTransId="{1F805A9B-6474-40BA-A457-2CB6A685EA54}" sibTransId="{1FA3B7F0-324C-47B4-BDD8-40DBB21AAC02}"/>
    <dgm:cxn modelId="{DCFC38A2-3F1A-41EB-B5E7-C761EEEF4F04}" type="presOf" srcId="{3296F858-6071-445E-80D7-C9DF4D015C18}" destId="{DE0998D4-1F25-4F14-963B-845E6EF674F5}" srcOrd="0" destOrd="0" presId="urn:microsoft.com/office/officeart/2005/8/layout/vList2"/>
    <dgm:cxn modelId="{4BAF1336-2EB4-4E4F-B6AE-74E6A3D67E53}" srcId="{E890DFCB-DE44-4CED-B190-63C31DB984BC}" destId="{93D42314-C362-4CC3-8273-FDCA0FCF0C94}" srcOrd="1" destOrd="0" parTransId="{5756EA79-CCCA-444D-AAB2-4FF741D30C2C}" sibTransId="{86EDD621-46B2-4C5C-8EEF-BD5401925AA1}"/>
    <dgm:cxn modelId="{721EA380-4C51-4982-B671-F5A441826F04}" type="presOf" srcId="{D13BB1DC-637A-4CF2-8BA9-71D5CFCE1012}" destId="{E8CC3E2F-9CD5-4093-93DB-BB9FB04B24E9}" srcOrd="0" destOrd="0" presId="urn:microsoft.com/office/officeart/2005/8/layout/vList2"/>
    <dgm:cxn modelId="{3E8EA553-6714-42A8-BDC9-B2F23DA1F7FE}" srcId="{E890DFCB-DE44-4CED-B190-63C31DB984BC}" destId="{5EEC652B-4C92-42EE-8605-112D8BC6F212}" srcOrd="0" destOrd="0" parTransId="{BE3049EC-74F8-401D-A657-87B0B64BBB6E}" sibTransId="{7B608C8B-59B4-48E6-99C4-6B6682C28A88}"/>
    <dgm:cxn modelId="{2ECA0992-C191-4230-B997-5F834FDA3859}" srcId="{E890DFCB-DE44-4CED-B190-63C31DB984BC}" destId="{3296F858-6071-445E-80D7-C9DF4D015C18}" srcOrd="3" destOrd="0" parTransId="{463E2CB6-B6EB-4B9C-BD08-10C6BBB214E4}" sibTransId="{67E11E96-7C60-42B1-8D70-FB8246BE9D0B}"/>
    <dgm:cxn modelId="{079F95B1-BD70-4160-A1FE-C886D7881A45}" type="presOf" srcId="{E890DFCB-DE44-4CED-B190-63C31DB984BC}" destId="{1C95F504-B229-4AFD-A9B6-F38F13459430}" srcOrd="0" destOrd="0" presId="urn:microsoft.com/office/officeart/2005/8/layout/vList2"/>
    <dgm:cxn modelId="{53CED752-66CC-4BB2-8189-8D789FC6C2ED}" srcId="{E890DFCB-DE44-4CED-B190-63C31DB984BC}" destId="{DC1E77F6-59BE-489C-8348-F2B456DE9F1E}" srcOrd="4" destOrd="0" parTransId="{C6B5EAFE-CB2F-404A-8598-B2D41E4149DE}" sibTransId="{3DED21D9-933E-48DF-8504-326A99DCBDAF}"/>
    <dgm:cxn modelId="{14A46ABD-688A-4087-88FE-121E515AC5DF}" type="presOf" srcId="{DC1E77F6-59BE-489C-8348-F2B456DE9F1E}" destId="{EBCBFE14-B527-4268-9264-A3F5ED3B36B2}" srcOrd="0" destOrd="0" presId="urn:microsoft.com/office/officeart/2005/8/layout/vList2"/>
    <dgm:cxn modelId="{83B201A6-7DF6-4D46-BF11-136E01389C69}" type="presOf" srcId="{5EEC652B-4C92-42EE-8605-112D8BC6F212}" destId="{DBC76F2A-D29D-43B7-B8F8-F29FDCC651C1}" srcOrd="0" destOrd="0" presId="urn:microsoft.com/office/officeart/2005/8/layout/vList2"/>
    <dgm:cxn modelId="{8B232DB9-47BD-4C79-A49C-30204F8FD52D}" type="presOf" srcId="{93D42314-C362-4CC3-8273-FDCA0FCF0C94}" destId="{21FC17ED-E77C-4296-8416-F0D3EE9C91C9}" srcOrd="0" destOrd="0" presId="urn:microsoft.com/office/officeart/2005/8/layout/vList2"/>
    <dgm:cxn modelId="{6B522397-1BF4-4522-9CF7-7B5667351042}" type="presOf" srcId="{3332DA00-E13F-41AC-A959-1AF0C0AC3AA7}" destId="{7F383A92-54B2-4DEC-B46A-30265E3F5E11}" srcOrd="0" destOrd="0" presId="urn:microsoft.com/office/officeart/2005/8/layout/vList2"/>
    <dgm:cxn modelId="{5654928C-9A4D-4E77-B09B-BCBDB997AE8A}" srcId="{E890DFCB-DE44-4CED-B190-63C31DB984BC}" destId="{D13BB1DC-637A-4CF2-8BA9-71D5CFCE1012}" srcOrd="2" destOrd="0" parTransId="{9FA8DE9B-8354-4B67-9992-61B3887F0435}" sibTransId="{7A9112B8-4522-4210-9BC3-90CC9074A05A}"/>
    <dgm:cxn modelId="{BBE3C04A-9405-49DB-B92E-F17D8510FA8C}" type="presParOf" srcId="{1C95F504-B229-4AFD-A9B6-F38F13459430}" destId="{DBC76F2A-D29D-43B7-B8F8-F29FDCC651C1}" srcOrd="0" destOrd="0" presId="urn:microsoft.com/office/officeart/2005/8/layout/vList2"/>
    <dgm:cxn modelId="{5FE09C1B-0EEF-44A4-B4F8-865D35D973DC}" type="presParOf" srcId="{1C95F504-B229-4AFD-A9B6-F38F13459430}" destId="{560EEC37-BC69-41DA-AB65-6591BFF74936}" srcOrd="1" destOrd="0" presId="urn:microsoft.com/office/officeart/2005/8/layout/vList2"/>
    <dgm:cxn modelId="{4FC90E67-FC90-46AE-B826-D1CE8240924F}" type="presParOf" srcId="{1C95F504-B229-4AFD-A9B6-F38F13459430}" destId="{21FC17ED-E77C-4296-8416-F0D3EE9C91C9}" srcOrd="2" destOrd="0" presId="urn:microsoft.com/office/officeart/2005/8/layout/vList2"/>
    <dgm:cxn modelId="{A3378047-29EF-4ABA-9484-BD9437CFE9AE}" type="presParOf" srcId="{1C95F504-B229-4AFD-A9B6-F38F13459430}" destId="{CB7D9E24-8B1F-498A-AEEF-BF946764EB49}" srcOrd="3" destOrd="0" presId="urn:microsoft.com/office/officeart/2005/8/layout/vList2"/>
    <dgm:cxn modelId="{61CD940A-FB57-410A-AB36-CD1C63E892C8}" type="presParOf" srcId="{1C95F504-B229-4AFD-A9B6-F38F13459430}" destId="{E8CC3E2F-9CD5-4093-93DB-BB9FB04B24E9}" srcOrd="4" destOrd="0" presId="urn:microsoft.com/office/officeart/2005/8/layout/vList2"/>
    <dgm:cxn modelId="{4E97C013-3917-4D9E-AA3F-6985F392A446}" type="presParOf" srcId="{1C95F504-B229-4AFD-A9B6-F38F13459430}" destId="{E536730C-446B-4633-B65C-9E277908BFA8}" srcOrd="5" destOrd="0" presId="urn:microsoft.com/office/officeart/2005/8/layout/vList2"/>
    <dgm:cxn modelId="{0A801318-7AEA-48FB-BDBA-ED692187598A}" type="presParOf" srcId="{1C95F504-B229-4AFD-A9B6-F38F13459430}" destId="{DE0998D4-1F25-4F14-963B-845E6EF674F5}" srcOrd="6" destOrd="0" presId="urn:microsoft.com/office/officeart/2005/8/layout/vList2"/>
    <dgm:cxn modelId="{4DF7ED4C-99A4-4D6C-A55C-5948C6BCF7DD}" type="presParOf" srcId="{1C95F504-B229-4AFD-A9B6-F38F13459430}" destId="{5ABFEB18-45AE-4C6A-96ED-10C17F7688BD}" srcOrd="7" destOrd="0" presId="urn:microsoft.com/office/officeart/2005/8/layout/vList2"/>
    <dgm:cxn modelId="{67449AE7-0BEF-42CB-B4BE-F79DF7199CFA}" type="presParOf" srcId="{1C95F504-B229-4AFD-A9B6-F38F13459430}" destId="{EBCBFE14-B527-4268-9264-A3F5ED3B36B2}" srcOrd="8" destOrd="0" presId="urn:microsoft.com/office/officeart/2005/8/layout/vList2"/>
    <dgm:cxn modelId="{CFEAC66E-0522-4899-BF3B-7B01D8C26457}" type="presParOf" srcId="{1C95F504-B229-4AFD-A9B6-F38F13459430}" destId="{7766FBC0-168F-45BC-8F12-7EA6A6776177}" srcOrd="9" destOrd="0" presId="urn:microsoft.com/office/officeart/2005/8/layout/vList2"/>
    <dgm:cxn modelId="{4587F9E4-CA69-4C97-9DC5-2A61819529BE}" type="presParOf" srcId="{1C95F504-B229-4AFD-A9B6-F38F13459430}" destId="{7F383A92-54B2-4DEC-B46A-30265E3F5E11}" srcOrd="10" destOrd="0" presId="urn:microsoft.com/office/officeart/2005/8/layout/vList2"/>
  </dgm:cxnLst>
  <dgm:bg/>
  <dgm:whole/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85E783D1-1F40-41B3-BCEF-36FED2439E2E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90B6998-2C75-4304-BBA4-4759F020795E}">
      <dgm:prSet/>
      <dgm:spPr/>
      <dgm:t>
        <a:bodyPr/>
        <a:lstStyle/>
        <a:p>
          <a:pPr rtl="0"/>
          <a:r>
            <a:rPr lang="ru-RU" b="1" dirty="0" smtClean="0"/>
            <a:t>ФУНКЦИЯ </a:t>
          </a:r>
          <a:r>
            <a:rPr lang="ru-RU" b="1" dirty="0" smtClean="0"/>
            <a:t>ВЫДЕЛЕНИЯ  </a:t>
          </a:r>
          <a:endParaRPr lang="ru-RU" dirty="0"/>
        </a:p>
      </dgm:t>
    </dgm:pt>
    <dgm:pt modelId="{3B590CC4-FF25-40EB-9BC5-72EE8F0103E1}" type="parTrans" cxnId="{3F00CA82-0967-4DF8-BE73-2CFD2D0698C3}">
      <dgm:prSet/>
      <dgm:spPr/>
      <dgm:t>
        <a:bodyPr/>
        <a:lstStyle/>
        <a:p>
          <a:endParaRPr lang="ru-RU"/>
        </a:p>
      </dgm:t>
    </dgm:pt>
    <dgm:pt modelId="{1B2E476B-9A6A-4A39-BC59-B980CAF3561A}" type="sibTrans" cxnId="{3F00CA82-0967-4DF8-BE73-2CFD2D0698C3}">
      <dgm:prSet/>
      <dgm:spPr/>
      <dgm:t>
        <a:bodyPr/>
        <a:lstStyle/>
        <a:p>
          <a:endParaRPr lang="ru-RU"/>
        </a:p>
      </dgm:t>
    </dgm:pt>
    <dgm:pt modelId="{03561833-89D7-4F77-94D8-77AC3058E654}">
      <dgm:prSet/>
      <dgm:spPr/>
      <dgm:t>
        <a:bodyPr/>
        <a:lstStyle/>
        <a:p>
          <a:pPr rtl="0"/>
          <a:r>
            <a:rPr lang="ru-RU" b="1" dirty="0" smtClean="0"/>
            <a:t>ФУНКЦИЯ ПОДРАЖАНИЯ</a:t>
          </a:r>
          <a:endParaRPr lang="ru-RU" dirty="0"/>
        </a:p>
      </dgm:t>
    </dgm:pt>
    <dgm:pt modelId="{20A13678-3C71-4BD3-9226-CD4D55056C22}" type="parTrans" cxnId="{88E37253-F6F6-43EB-B03E-6ACF17709B1E}">
      <dgm:prSet/>
      <dgm:spPr/>
      <dgm:t>
        <a:bodyPr/>
        <a:lstStyle/>
        <a:p>
          <a:endParaRPr lang="ru-RU"/>
        </a:p>
      </dgm:t>
    </dgm:pt>
    <dgm:pt modelId="{F0D4BCCE-06AB-417A-91E4-F4250F8ACF0D}" type="sibTrans" cxnId="{88E37253-F6F6-43EB-B03E-6ACF17709B1E}">
      <dgm:prSet/>
      <dgm:spPr/>
      <dgm:t>
        <a:bodyPr/>
        <a:lstStyle/>
        <a:p>
          <a:endParaRPr lang="ru-RU"/>
        </a:p>
      </dgm:t>
    </dgm:pt>
    <dgm:pt modelId="{148AAE61-723A-4830-B9FB-5F85A807DAEA}">
      <dgm:prSet/>
      <dgm:spPr/>
      <dgm:t>
        <a:bodyPr/>
        <a:lstStyle/>
        <a:p>
          <a:pPr rtl="0"/>
          <a:r>
            <a:rPr lang="ru-RU" b="1" dirty="0" smtClean="0"/>
            <a:t>ФУНКЦИЯ ДИФФЕРЕНЦИАЦИИ</a:t>
          </a:r>
          <a:endParaRPr lang="ru-RU" dirty="0"/>
        </a:p>
      </dgm:t>
    </dgm:pt>
    <dgm:pt modelId="{6E91AF75-31FF-48E8-BBE0-D6F5A6DF18A7}" type="parTrans" cxnId="{C7B7055E-C15B-412C-BDB1-FED1DB6ABE43}">
      <dgm:prSet/>
      <dgm:spPr/>
      <dgm:t>
        <a:bodyPr/>
        <a:lstStyle/>
        <a:p>
          <a:endParaRPr lang="ru-RU"/>
        </a:p>
      </dgm:t>
    </dgm:pt>
    <dgm:pt modelId="{72F37C2B-2DBB-4909-9CD2-8C74F98D1497}" type="sibTrans" cxnId="{C7B7055E-C15B-412C-BDB1-FED1DB6ABE43}">
      <dgm:prSet/>
      <dgm:spPr/>
      <dgm:t>
        <a:bodyPr/>
        <a:lstStyle/>
        <a:p>
          <a:endParaRPr lang="ru-RU"/>
        </a:p>
      </dgm:t>
    </dgm:pt>
    <dgm:pt modelId="{9CC33659-C2D8-48B6-AB12-12ACC53DFE2E}">
      <dgm:prSet/>
      <dgm:spPr/>
      <dgm:t>
        <a:bodyPr/>
        <a:lstStyle/>
        <a:p>
          <a:pPr rtl="0"/>
          <a:r>
            <a:rPr lang="ru-RU" b="1" dirty="0" smtClean="0"/>
            <a:t>ЭКОНОМИЧЕСКАЯ ФУНКЦИЯ</a:t>
          </a:r>
          <a:endParaRPr lang="ru-RU" dirty="0"/>
        </a:p>
      </dgm:t>
    </dgm:pt>
    <dgm:pt modelId="{672506E6-4D9F-47B5-AEEF-46A2F740C057}" type="parTrans" cxnId="{8F75459D-D365-4CCD-9C38-7EB7411DF003}">
      <dgm:prSet/>
      <dgm:spPr/>
      <dgm:t>
        <a:bodyPr/>
        <a:lstStyle/>
        <a:p>
          <a:endParaRPr lang="ru-RU"/>
        </a:p>
      </dgm:t>
    </dgm:pt>
    <dgm:pt modelId="{8D57915F-83A6-4DA6-BF59-D15AB0D58F4D}" type="sibTrans" cxnId="{8F75459D-D365-4CCD-9C38-7EB7411DF003}">
      <dgm:prSet/>
      <dgm:spPr/>
      <dgm:t>
        <a:bodyPr/>
        <a:lstStyle/>
        <a:p>
          <a:endParaRPr lang="ru-RU"/>
        </a:p>
      </dgm:t>
    </dgm:pt>
    <dgm:pt modelId="{A80B72A3-31D4-4C01-A4E1-9E162651C7C8}">
      <dgm:prSet/>
      <dgm:spPr/>
      <dgm:t>
        <a:bodyPr/>
        <a:lstStyle/>
        <a:p>
          <a:pPr rtl="0"/>
          <a:r>
            <a:rPr lang="ru-RU" b="1" dirty="0" smtClean="0"/>
            <a:t>ФУНКЦИЯ МАНИПУЛЯЦИИ МАССОВЫМ СОЗНАНИЕМ</a:t>
          </a:r>
          <a:endParaRPr lang="ru-RU" dirty="0"/>
        </a:p>
      </dgm:t>
    </dgm:pt>
    <dgm:pt modelId="{F4A37E87-1954-4C20-93EC-464D5ED6F680}" type="parTrans" cxnId="{D0566B33-8BE5-43E9-ACC1-7F84145DA590}">
      <dgm:prSet/>
      <dgm:spPr/>
      <dgm:t>
        <a:bodyPr/>
        <a:lstStyle/>
        <a:p>
          <a:endParaRPr lang="ru-RU"/>
        </a:p>
      </dgm:t>
    </dgm:pt>
    <dgm:pt modelId="{52CCCE60-DE3F-45F7-84DF-5F4F2D6E013F}" type="sibTrans" cxnId="{D0566B33-8BE5-43E9-ACC1-7F84145DA590}">
      <dgm:prSet/>
      <dgm:spPr/>
      <dgm:t>
        <a:bodyPr/>
        <a:lstStyle/>
        <a:p>
          <a:endParaRPr lang="ru-RU"/>
        </a:p>
      </dgm:t>
    </dgm:pt>
    <dgm:pt modelId="{2C09E9A1-74D0-4B3F-944E-6C153635B61D}">
      <dgm:prSet/>
      <dgm:spPr/>
      <dgm:t>
        <a:bodyPr/>
        <a:lstStyle/>
        <a:p>
          <a:r>
            <a:rPr lang="ru-RU" dirty="0" smtClean="0"/>
            <a:t>удовлетворяет желание выделиться, приподнимая этим статус, отделяя от других</a:t>
          </a:r>
          <a:endParaRPr lang="ru-RU" dirty="0"/>
        </a:p>
      </dgm:t>
    </dgm:pt>
    <dgm:pt modelId="{7D8503A2-52BE-4BC1-80F1-D7C689A27121}" type="parTrans" cxnId="{F3BCD8C2-EA62-4414-8C65-BDC393F6AACC}">
      <dgm:prSet/>
      <dgm:spPr/>
    </dgm:pt>
    <dgm:pt modelId="{6DCD8546-7642-4874-AC99-36DB9ECC772D}" type="sibTrans" cxnId="{F3BCD8C2-EA62-4414-8C65-BDC393F6AACC}">
      <dgm:prSet/>
      <dgm:spPr/>
    </dgm:pt>
    <dgm:pt modelId="{FE9F3580-F5D8-47ED-A036-9A505CFD18AB}">
      <dgm:prSet/>
      <dgm:spPr/>
      <dgm:t>
        <a:bodyPr/>
        <a:lstStyle/>
        <a:p>
          <a:r>
            <a:rPr lang="ru-RU" smtClean="0"/>
            <a:t>удовлетворяет стремление хотя бы внешне походить на людей из значимой группы</a:t>
          </a:r>
          <a:endParaRPr lang="ru-RU"/>
        </a:p>
      </dgm:t>
    </dgm:pt>
    <dgm:pt modelId="{8F3F612B-E335-4DE6-BAEE-23C7685A4C20}" type="parTrans" cxnId="{E106CB4B-3AC4-4B74-BE43-B17454BC169B}">
      <dgm:prSet/>
      <dgm:spPr/>
    </dgm:pt>
    <dgm:pt modelId="{87D1147C-3D4C-4B87-8059-92A5860630CC}" type="sibTrans" cxnId="{E106CB4B-3AC4-4B74-BE43-B17454BC169B}">
      <dgm:prSet/>
      <dgm:spPr/>
    </dgm:pt>
    <dgm:pt modelId="{9ABF94E1-AB1B-4CF1-9476-3F06C1547209}">
      <dgm:prSet/>
      <dgm:spPr/>
      <dgm:t>
        <a:bodyPr/>
        <a:lstStyle/>
        <a:p>
          <a:r>
            <a:rPr lang="ru-RU" smtClean="0"/>
            <a:t>показывает принадлежность к определенной группе, слою общества и др.</a:t>
          </a:r>
          <a:endParaRPr lang="ru-RU"/>
        </a:p>
      </dgm:t>
    </dgm:pt>
    <dgm:pt modelId="{B4B081EF-2E87-46CA-9835-505C8591FFCC}" type="parTrans" cxnId="{EB903404-38E9-4755-B203-FE5605C68D8E}">
      <dgm:prSet/>
      <dgm:spPr/>
    </dgm:pt>
    <dgm:pt modelId="{B2A2E38B-685B-4E98-8DAA-27959A317F4D}" type="sibTrans" cxnId="{EB903404-38E9-4755-B203-FE5605C68D8E}">
      <dgm:prSet/>
      <dgm:spPr/>
    </dgm:pt>
    <dgm:pt modelId="{AB1BD8AE-5E53-4D25-84CB-A1F1FEF88BD5}">
      <dgm:prSet/>
      <dgm:spPr/>
      <dgm:t>
        <a:bodyPr/>
        <a:lstStyle/>
        <a:p>
          <a:r>
            <a:rPr lang="ru-RU" smtClean="0"/>
            <a:t>способствует продвижению товаров на рынке в условиях его пресыщения</a:t>
          </a:r>
          <a:endParaRPr lang="ru-RU"/>
        </a:p>
      </dgm:t>
    </dgm:pt>
    <dgm:pt modelId="{1B5FE51A-9066-46F1-A780-73AB8EAC8588}" type="parTrans" cxnId="{A72DFFEB-0ACC-4D29-80B6-80FA6658DEC1}">
      <dgm:prSet/>
      <dgm:spPr/>
    </dgm:pt>
    <dgm:pt modelId="{B216CCF6-1C18-4F23-AF84-9569D1719855}" type="sibTrans" cxnId="{A72DFFEB-0ACC-4D29-80B6-80FA6658DEC1}">
      <dgm:prSet/>
      <dgm:spPr/>
    </dgm:pt>
    <dgm:pt modelId="{0D61C140-D599-4CF9-A596-B839420C7B7A}">
      <dgm:prSet/>
      <dgm:spPr/>
      <dgm:t>
        <a:bodyPr/>
        <a:lstStyle/>
        <a:p>
          <a:pPr rtl="0"/>
          <a:r>
            <a:rPr lang="ru-RU" smtClean="0"/>
            <a:t>отвлечение или, наоборот, привлечение внимания и т. д.</a:t>
          </a:r>
          <a:endParaRPr lang="ru-RU"/>
        </a:p>
      </dgm:t>
    </dgm:pt>
    <dgm:pt modelId="{B70506D0-A735-4179-B2B9-FAE6223B1D9E}" type="parTrans" cxnId="{879B69FD-84A7-4625-A481-39D0BBD2CE10}">
      <dgm:prSet/>
      <dgm:spPr/>
    </dgm:pt>
    <dgm:pt modelId="{C5CAF015-CF3B-4543-A447-1B4666CD2E1F}" type="sibTrans" cxnId="{879B69FD-84A7-4625-A481-39D0BBD2CE10}">
      <dgm:prSet/>
      <dgm:spPr/>
    </dgm:pt>
    <dgm:pt modelId="{C1C0240B-FC65-48F4-ACE2-9017ECC88701}" type="pres">
      <dgm:prSet presAssocID="{85E783D1-1F40-41B3-BCEF-36FED2439E2E}" presName="linear" presStyleCnt="0">
        <dgm:presLayoutVars>
          <dgm:dir/>
          <dgm:animLvl val="lvl"/>
          <dgm:resizeHandles val="exact"/>
        </dgm:presLayoutVars>
      </dgm:prSet>
      <dgm:spPr/>
    </dgm:pt>
    <dgm:pt modelId="{93FB181C-D3DA-443D-8C0C-D4243034207C}" type="pres">
      <dgm:prSet presAssocID="{C90B6998-2C75-4304-BBA4-4759F020795E}" presName="parentLin" presStyleCnt="0"/>
      <dgm:spPr/>
    </dgm:pt>
    <dgm:pt modelId="{DFF39BD3-0252-466C-A851-243BCE97C739}" type="pres">
      <dgm:prSet presAssocID="{C90B6998-2C75-4304-BBA4-4759F020795E}" presName="parentLeftMargin" presStyleLbl="node1" presStyleIdx="0" presStyleCnt="5"/>
      <dgm:spPr/>
    </dgm:pt>
    <dgm:pt modelId="{1B9EC6E6-9069-4DB7-976D-81AD1CE4D8DD}" type="pres">
      <dgm:prSet presAssocID="{C90B6998-2C75-4304-BBA4-4759F020795E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8A3F06-65A0-45F3-9768-307E11BDFFB9}" type="pres">
      <dgm:prSet presAssocID="{C90B6998-2C75-4304-BBA4-4759F020795E}" presName="negativeSpace" presStyleCnt="0"/>
      <dgm:spPr/>
    </dgm:pt>
    <dgm:pt modelId="{6EC6C504-A8B0-4CC5-B280-7070EEA45DFA}" type="pres">
      <dgm:prSet presAssocID="{C90B6998-2C75-4304-BBA4-4759F020795E}" presName="childText" presStyleLbl="conFg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D7BB91-01FB-47F7-A9AE-263B4E71D0AF}" type="pres">
      <dgm:prSet presAssocID="{1B2E476B-9A6A-4A39-BC59-B980CAF3561A}" presName="spaceBetweenRectangles" presStyleCnt="0"/>
      <dgm:spPr/>
    </dgm:pt>
    <dgm:pt modelId="{2CE1996A-7906-41E9-9FDD-7BCB83BC65C0}" type="pres">
      <dgm:prSet presAssocID="{03561833-89D7-4F77-94D8-77AC3058E654}" presName="parentLin" presStyleCnt="0"/>
      <dgm:spPr/>
    </dgm:pt>
    <dgm:pt modelId="{26067E77-3B12-432D-BADE-BF46D1C1066D}" type="pres">
      <dgm:prSet presAssocID="{03561833-89D7-4F77-94D8-77AC3058E654}" presName="parentLeftMargin" presStyleLbl="node1" presStyleIdx="0" presStyleCnt="5"/>
      <dgm:spPr/>
    </dgm:pt>
    <dgm:pt modelId="{8D437C5F-7423-4290-AEFD-5BDB9CEAB899}" type="pres">
      <dgm:prSet presAssocID="{03561833-89D7-4F77-94D8-77AC3058E654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E5D4C5-B96E-49C3-BBDA-002D1A22414D}" type="pres">
      <dgm:prSet presAssocID="{03561833-89D7-4F77-94D8-77AC3058E654}" presName="negativeSpace" presStyleCnt="0"/>
      <dgm:spPr/>
    </dgm:pt>
    <dgm:pt modelId="{1CFA8FCD-4E2E-4939-9FF1-84787DA72BA1}" type="pres">
      <dgm:prSet presAssocID="{03561833-89D7-4F77-94D8-77AC3058E654}" presName="childText" presStyleLbl="conFgAcc1" presStyleIdx="1" presStyleCnt="5">
        <dgm:presLayoutVars>
          <dgm:bulletEnabled val="1"/>
        </dgm:presLayoutVars>
      </dgm:prSet>
      <dgm:spPr/>
    </dgm:pt>
    <dgm:pt modelId="{F096D2FC-027D-4D82-A8B5-8468BF41DC7E}" type="pres">
      <dgm:prSet presAssocID="{F0D4BCCE-06AB-417A-91E4-F4250F8ACF0D}" presName="spaceBetweenRectangles" presStyleCnt="0"/>
      <dgm:spPr/>
    </dgm:pt>
    <dgm:pt modelId="{6C96BBB1-B128-4577-AD12-56EAE2D5A787}" type="pres">
      <dgm:prSet presAssocID="{148AAE61-723A-4830-B9FB-5F85A807DAEA}" presName="parentLin" presStyleCnt="0"/>
      <dgm:spPr/>
    </dgm:pt>
    <dgm:pt modelId="{AE803B99-4980-43D9-8DA8-00394EC049FD}" type="pres">
      <dgm:prSet presAssocID="{148AAE61-723A-4830-B9FB-5F85A807DAEA}" presName="parentLeftMargin" presStyleLbl="node1" presStyleIdx="1" presStyleCnt="5"/>
      <dgm:spPr/>
    </dgm:pt>
    <dgm:pt modelId="{121FAF95-7514-42D5-8A36-93EF5BEC466C}" type="pres">
      <dgm:prSet presAssocID="{148AAE61-723A-4830-B9FB-5F85A807DAEA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67B7C0-F105-4E04-8306-D019FC870AB6}" type="pres">
      <dgm:prSet presAssocID="{148AAE61-723A-4830-B9FB-5F85A807DAEA}" presName="negativeSpace" presStyleCnt="0"/>
      <dgm:spPr/>
    </dgm:pt>
    <dgm:pt modelId="{EF3DB5A6-91DD-43AC-AAC0-610FC7480EA9}" type="pres">
      <dgm:prSet presAssocID="{148AAE61-723A-4830-B9FB-5F85A807DAEA}" presName="childText" presStyleLbl="conFgAcc1" presStyleIdx="2" presStyleCnt="5" custLinFactNeighborX="-220" custLinFactNeighborY="27573">
        <dgm:presLayoutVars>
          <dgm:bulletEnabled val="1"/>
        </dgm:presLayoutVars>
      </dgm:prSet>
      <dgm:spPr/>
    </dgm:pt>
    <dgm:pt modelId="{F4548E91-B822-4C27-B4F6-489FAFF913E6}" type="pres">
      <dgm:prSet presAssocID="{72F37C2B-2DBB-4909-9CD2-8C74F98D1497}" presName="spaceBetweenRectangles" presStyleCnt="0"/>
      <dgm:spPr/>
    </dgm:pt>
    <dgm:pt modelId="{DFCA5FC6-AA87-4435-9B1D-569E5784DB52}" type="pres">
      <dgm:prSet presAssocID="{9CC33659-C2D8-48B6-AB12-12ACC53DFE2E}" presName="parentLin" presStyleCnt="0"/>
      <dgm:spPr/>
    </dgm:pt>
    <dgm:pt modelId="{BB1D1B89-6F32-4A66-A99D-85C9C9882BA5}" type="pres">
      <dgm:prSet presAssocID="{9CC33659-C2D8-48B6-AB12-12ACC53DFE2E}" presName="parentLeftMargin" presStyleLbl="node1" presStyleIdx="2" presStyleCnt="5"/>
      <dgm:spPr/>
    </dgm:pt>
    <dgm:pt modelId="{F248E8F1-B1DF-40C3-B7F0-634EE5DBB30A}" type="pres">
      <dgm:prSet presAssocID="{9CC33659-C2D8-48B6-AB12-12ACC53DFE2E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76C0D8-5BFD-4302-B6D8-0F4BFC0F0A5B}" type="pres">
      <dgm:prSet presAssocID="{9CC33659-C2D8-48B6-AB12-12ACC53DFE2E}" presName="negativeSpace" presStyleCnt="0"/>
      <dgm:spPr/>
    </dgm:pt>
    <dgm:pt modelId="{5F87A578-D421-4D7A-A788-5733CBA25A8E}" type="pres">
      <dgm:prSet presAssocID="{9CC33659-C2D8-48B6-AB12-12ACC53DFE2E}" presName="childText" presStyleLbl="conFgAcc1" presStyleIdx="3" presStyleCnt="5" custLinFactNeighborX="-220" custLinFactNeighborY="-3675">
        <dgm:presLayoutVars>
          <dgm:bulletEnabled val="1"/>
        </dgm:presLayoutVars>
      </dgm:prSet>
      <dgm:spPr/>
    </dgm:pt>
    <dgm:pt modelId="{764A3D9C-2992-49A5-AC3B-83189563C5DB}" type="pres">
      <dgm:prSet presAssocID="{8D57915F-83A6-4DA6-BF59-D15AB0D58F4D}" presName="spaceBetweenRectangles" presStyleCnt="0"/>
      <dgm:spPr/>
    </dgm:pt>
    <dgm:pt modelId="{9902C043-0D87-4A6B-A2AD-FE644EB6A285}" type="pres">
      <dgm:prSet presAssocID="{A80B72A3-31D4-4C01-A4E1-9E162651C7C8}" presName="parentLin" presStyleCnt="0"/>
      <dgm:spPr/>
    </dgm:pt>
    <dgm:pt modelId="{A97C278A-92DD-46E2-B946-3BA35B67C2BB}" type="pres">
      <dgm:prSet presAssocID="{A80B72A3-31D4-4C01-A4E1-9E162651C7C8}" presName="parentLeftMargin" presStyleLbl="node1" presStyleIdx="3" presStyleCnt="5"/>
      <dgm:spPr/>
    </dgm:pt>
    <dgm:pt modelId="{85C11B2E-BA69-4E2D-9A75-E4C8F42E08D8}" type="pres">
      <dgm:prSet presAssocID="{A80B72A3-31D4-4C01-A4E1-9E162651C7C8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2E23C5-3D2D-49C2-AE0B-644268DFD523}" type="pres">
      <dgm:prSet presAssocID="{A80B72A3-31D4-4C01-A4E1-9E162651C7C8}" presName="negativeSpace" presStyleCnt="0"/>
      <dgm:spPr/>
    </dgm:pt>
    <dgm:pt modelId="{11D050AF-94F4-4363-BC51-D299D7506907}" type="pres">
      <dgm:prSet presAssocID="{A80B72A3-31D4-4C01-A4E1-9E162651C7C8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C7B7055E-C15B-412C-BDB1-FED1DB6ABE43}" srcId="{85E783D1-1F40-41B3-BCEF-36FED2439E2E}" destId="{148AAE61-723A-4830-B9FB-5F85A807DAEA}" srcOrd="2" destOrd="0" parTransId="{6E91AF75-31FF-48E8-BBE0-D6F5A6DF18A7}" sibTransId="{72F37C2B-2DBB-4909-9CD2-8C74F98D1497}"/>
    <dgm:cxn modelId="{3F00CA82-0967-4DF8-BE73-2CFD2D0698C3}" srcId="{85E783D1-1F40-41B3-BCEF-36FED2439E2E}" destId="{C90B6998-2C75-4304-BBA4-4759F020795E}" srcOrd="0" destOrd="0" parTransId="{3B590CC4-FF25-40EB-9BC5-72EE8F0103E1}" sibTransId="{1B2E476B-9A6A-4A39-BC59-B980CAF3561A}"/>
    <dgm:cxn modelId="{A82F2FA6-2AC3-408E-B3A7-76244F08C466}" type="presOf" srcId="{9CC33659-C2D8-48B6-AB12-12ACC53DFE2E}" destId="{F248E8F1-B1DF-40C3-B7F0-634EE5DBB30A}" srcOrd="1" destOrd="0" presId="urn:microsoft.com/office/officeart/2005/8/layout/list1"/>
    <dgm:cxn modelId="{8F75459D-D365-4CCD-9C38-7EB7411DF003}" srcId="{85E783D1-1F40-41B3-BCEF-36FED2439E2E}" destId="{9CC33659-C2D8-48B6-AB12-12ACC53DFE2E}" srcOrd="3" destOrd="0" parTransId="{672506E6-4D9F-47B5-AEEF-46A2F740C057}" sibTransId="{8D57915F-83A6-4DA6-BF59-D15AB0D58F4D}"/>
    <dgm:cxn modelId="{1570CD6E-D72E-4BA5-B2E0-C58BC22CCCF8}" type="presOf" srcId="{9CC33659-C2D8-48B6-AB12-12ACC53DFE2E}" destId="{BB1D1B89-6F32-4A66-A99D-85C9C9882BA5}" srcOrd="0" destOrd="0" presId="urn:microsoft.com/office/officeart/2005/8/layout/list1"/>
    <dgm:cxn modelId="{F3BCD8C2-EA62-4414-8C65-BDC393F6AACC}" srcId="{C90B6998-2C75-4304-BBA4-4759F020795E}" destId="{2C09E9A1-74D0-4B3F-944E-6C153635B61D}" srcOrd="0" destOrd="0" parTransId="{7D8503A2-52BE-4BC1-80F1-D7C689A27121}" sibTransId="{6DCD8546-7642-4874-AC99-36DB9ECC772D}"/>
    <dgm:cxn modelId="{E106CB4B-3AC4-4B74-BE43-B17454BC169B}" srcId="{03561833-89D7-4F77-94D8-77AC3058E654}" destId="{FE9F3580-F5D8-47ED-A036-9A505CFD18AB}" srcOrd="0" destOrd="0" parTransId="{8F3F612B-E335-4DE6-BAEE-23C7685A4C20}" sibTransId="{87D1147C-3D4C-4B87-8059-92A5860630CC}"/>
    <dgm:cxn modelId="{EE414B74-8F69-4123-8EF6-C0DE73FB07B0}" type="presOf" srcId="{A80B72A3-31D4-4C01-A4E1-9E162651C7C8}" destId="{85C11B2E-BA69-4E2D-9A75-E4C8F42E08D8}" srcOrd="1" destOrd="0" presId="urn:microsoft.com/office/officeart/2005/8/layout/list1"/>
    <dgm:cxn modelId="{EB903404-38E9-4755-B203-FE5605C68D8E}" srcId="{148AAE61-723A-4830-B9FB-5F85A807DAEA}" destId="{9ABF94E1-AB1B-4CF1-9476-3F06C1547209}" srcOrd="0" destOrd="0" parTransId="{B4B081EF-2E87-46CA-9835-505C8591FFCC}" sibTransId="{B2A2E38B-685B-4E98-8DAA-27959A317F4D}"/>
    <dgm:cxn modelId="{D0566B33-8BE5-43E9-ACC1-7F84145DA590}" srcId="{85E783D1-1F40-41B3-BCEF-36FED2439E2E}" destId="{A80B72A3-31D4-4C01-A4E1-9E162651C7C8}" srcOrd="4" destOrd="0" parTransId="{F4A37E87-1954-4C20-93EC-464D5ED6F680}" sibTransId="{52CCCE60-DE3F-45F7-84DF-5F4F2D6E013F}"/>
    <dgm:cxn modelId="{A72DFFEB-0ACC-4D29-80B6-80FA6658DEC1}" srcId="{9CC33659-C2D8-48B6-AB12-12ACC53DFE2E}" destId="{AB1BD8AE-5E53-4D25-84CB-A1F1FEF88BD5}" srcOrd="0" destOrd="0" parTransId="{1B5FE51A-9066-46F1-A780-73AB8EAC8588}" sibTransId="{B216CCF6-1C18-4F23-AF84-9569D1719855}"/>
    <dgm:cxn modelId="{8DBE1989-CF14-4671-A806-E67084B2FD8D}" type="presOf" srcId="{A80B72A3-31D4-4C01-A4E1-9E162651C7C8}" destId="{A97C278A-92DD-46E2-B946-3BA35B67C2BB}" srcOrd="0" destOrd="0" presId="urn:microsoft.com/office/officeart/2005/8/layout/list1"/>
    <dgm:cxn modelId="{A9A6891E-B555-4FE6-B3CF-74316911F579}" type="presOf" srcId="{148AAE61-723A-4830-B9FB-5F85A807DAEA}" destId="{AE803B99-4980-43D9-8DA8-00394EC049FD}" srcOrd="0" destOrd="0" presId="urn:microsoft.com/office/officeart/2005/8/layout/list1"/>
    <dgm:cxn modelId="{2BB10769-31CA-4271-88F9-BBB48477C745}" type="presOf" srcId="{AB1BD8AE-5E53-4D25-84CB-A1F1FEF88BD5}" destId="{5F87A578-D421-4D7A-A788-5733CBA25A8E}" srcOrd="0" destOrd="0" presId="urn:microsoft.com/office/officeart/2005/8/layout/list1"/>
    <dgm:cxn modelId="{38F37D25-7C34-4E98-8F3C-CC4C98FF7A5F}" type="presOf" srcId="{03561833-89D7-4F77-94D8-77AC3058E654}" destId="{26067E77-3B12-432D-BADE-BF46D1C1066D}" srcOrd="0" destOrd="0" presId="urn:microsoft.com/office/officeart/2005/8/layout/list1"/>
    <dgm:cxn modelId="{008E7C39-C496-497F-960B-1502A04493D1}" type="presOf" srcId="{2C09E9A1-74D0-4B3F-944E-6C153635B61D}" destId="{6EC6C504-A8B0-4CC5-B280-7070EEA45DFA}" srcOrd="0" destOrd="0" presId="urn:microsoft.com/office/officeart/2005/8/layout/list1"/>
    <dgm:cxn modelId="{88E37253-F6F6-43EB-B03E-6ACF17709B1E}" srcId="{85E783D1-1F40-41B3-BCEF-36FED2439E2E}" destId="{03561833-89D7-4F77-94D8-77AC3058E654}" srcOrd="1" destOrd="0" parTransId="{20A13678-3C71-4BD3-9226-CD4D55056C22}" sibTransId="{F0D4BCCE-06AB-417A-91E4-F4250F8ACF0D}"/>
    <dgm:cxn modelId="{A76E3537-EA4F-47D4-A30F-E759E14E6A83}" type="presOf" srcId="{85E783D1-1F40-41B3-BCEF-36FED2439E2E}" destId="{C1C0240B-FC65-48F4-ACE2-9017ECC88701}" srcOrd="0" destOrd="0" presId="urn:microsoft.com/office/officeart/2005/8/layout/list1"/>
    <dgm:cxn modelId="{6252DF7C-B4C3-43A1-A84A-6F5AFF688E34}" type="presOf" srcId="{C90B6998-2C75-4304-BBA4-4759F020795E}" destId="{1B9EC6E6-9069-4DB7-976D-81AD1CE4D8DD}" srcOrd="1" destOrd="0" presId="urn:microsoft.com/office/officeart/2005/8/layout/list1"/>
    <dgm:cxn modelId="{84F0AD65-B0F6-4EC8-A858-4ED80C790324}" type="presOf" srcId="{148AAE61-723A-4830-B9FB-5F85A807DAEA}" destId="{121FAF95-7514-42D5-8A36-93EF5BEC466C}" srcOrd="1" destOrd="0" presId="urn:microsoft.com/office/officeart/2005/8/layout/list1"/>
    <dgm:cxn modelId="{879B69FD-84A7-4625-A481-39D0BBD2CE10}" srcId="{A80B72A3-31D4-4C01-A4E1-9E162651C7C8}" destId="{0D61C140-D599-4CF9-A596-B839420C7B7A}" srcOrd="0" destOrd="0" parTransId="{B70506D0-A735-4179-B2B9-FAE6223B1D9E}" sibTransId="{C5CAF015-CF3B-4543-A447-1B4666CD2E1F}"/>
    <dgm:cxn modelId="{61D4E550-B70F-45B9-B5B8-716C387E245B}" type="presOf" srcId="{0D61C140-D599-4CF9-A596-B839420C7B7A}" destId="{11D050AF-94F4-4363-BC51-D299D7506907}" srcOrd="0" destOrd="0" presId="urn:microsoft.com/office/officeart/2005/8/layout/list1"/>
    <dgm:cxn modelId="{DF53771F-E4AB-4D8B-A80A-51AC6B955E0B}" type="presOf" srcId="{03561833-89D7-4F77-94D8-77AC3058E654}" destId="{8D437C5F-7423-4290-AEFD-5BDB9CEAB899}" srcOrd="1" destOrd="0" presId="urn:microsoft.com/office/officeart/2005/8/layout/list1"/>
    <dgm:cxn modelId="{1B784EA8-62BC-4BE4-B641-E5C61C9FDFFE}" type="presOf" srcId="{FE9F3580-F5D8-47ED-A036-9A505CFD18AB}" destId="{1CFA8FCD-4E2E-4939-9FF1-84787DA72BA1}" srcOrd="0" destOrd="0" presId="urn:microsoft.com/office/officeart/2005/8/layout/list1"/>
    <dgm:cxn modelId="{933BC534-F867-4112-8054-068493B1363B}" type="presOf" srcId="{C90B6998-2C75-4304-BBA4-4759F020795E}" destId="{DFF39BD3-0252-466C-A851-243BCE97C739}" srcOrd="0" destOrd="0" presId="urn:microsoft.com/office/officeart/2005/8/layout/list1"/>
    <dgm:cxn modelId="{57AED3B7-F084-4EF6-8376-9B5F517EE581}" type="presOf" srcId="{9ABF94E1-AB1B-4CF1-9476-3F06C1547209}" destId="{EF3DB5A6-91DD-43AC-AAC0-610FC7480EA9}" srcOrd="0" destOrd="0" presId="urn:microsoft.com/office/officeart/2005/8/layout/list1"/>
    <dgm:cxn modelId="{9096EA2D-ADA8-4475-97D7-13D86BB31220}" type="presParOf" srcId="{C1C0240B-FC65-48F4-ACE2-9017ECC88701}" destId="{93FB181C-D3DA-443D-8C0C-D4243034207C}" srcOrd="0" destOrd="0" presId="urn:microsoft.com/office/officeart/2005/8/layout/list1"/>
    <dgm:cxn modelId="{682C5F7E-6E86-466B-8E7F-8EC9DA37BBE5}" type="presParOf" srcId="{93FB181C-D3DA-443D-8C0C-D4243034207C}" destId="{DFF39BD3-0252-466C-A851-243BCE97C739}" srcOrd="0" destOrd="0" presId="urn:microsoft.com/office/officeart/2005/8/layout/list1"/>
    <dgm:cxn modelId="{43D568D1-F753-4249-8766-FED83D96D0AA}" type="presParOf" srcId="{93FB181C-D3DA-443D-8C0C-D4243034207C}" destId="{1B9EC6E6-9069-4DB7-976D-81AD1CE4D8DD}" srcOrd="1" destOrd="0" presId="urn:microsoft.com/office/officeart/2005/8/layout/list1"/>
    <dgm:cxn modelId="{C8FF9ECA-DF76-4B07-96D4-FE33B4D55930}" type="presParOf" srcId="{C1C0240B-FC65-48F4-ACE2-9017ECC88701}" destId="{BD8A3F06-65A0-45F3-9768-307E11BDFFB9}" srcOrd="1" destOrd="0" presId="urn:microsoft.com/office/officeart/2005/8/layout/list1"/>
    <dgm:cxn modelId="{17E795DA-A289-4958-B32C-C4F74F6D6793}" type="presParOf" srcId="{C1C0240B-FC65-48F4-ACE2-9017ECC88701}" destId="{6EC6C504-A8B0-4CC5-B280-7070EEA45DFA}" srcOrd="2" destOrd="0" presId="urn:microsoft.com/office/officeart/2005/8/layout/list1"/>
    <dgm:cxn modelId="{A3AACD06-1F7D-4343-868C-E57746D81D42}" type="presParOf" srcId="{C1C0240B-FC65-48F4-ACE2-9017ECC88701}" destId="{C6D7BB91-01FB-47F7-A9AE-263B4E71D0AF}" srcOrd="3" destOrd="0" presId="urn:microsoft.com/office/officeart/2005/8/layout/list1"/>
    <dgm:cxn modelId="{D455E67D-5401-441F-B05B-7BDF13D6113F}" type="presParOf" srcId="{C1C0240B-FC65-48F4-ACE2-9017ECC88701}" destId="{2CE1996A-7906-41E9-9FDD-7BCB83BC65C0}" srcOrd="4" destOrd="0" presId="urn:microsoft.com/office/officeart/2005/8/layout/list1"/>
    <dgm:cxn modelId="{85FC6CD5-38EE-4778-8ED7-9B85EB4201FB}" type="presParOf" srcId="{2CE1996A-7906-41E9-9FDD-7BCB83BC65C0}" destId="{26067E77-3B12-432D-BADE-BF46D1C1066D}" srcOrd="0" destOrd="0" presId="urn:microsoft.com/office/officeart/2005/8/layout/list1"/>
    <dgm:cxn modelId="{406937A0-1AB0-4A1A-AEA8-88D6965EA13F}" type="presParOf" srcId="{2CE1996A-7906-41E9-9FDD-7BCB83BC65C0}" destId="{8D437C5F-7423-4290-AEFD-5BDB9CEAB899}" srcOrd="1" destOrd="0" presId="urn:microsoft.com/office/officeart/2005/8/layout/list1"/>
    <dgm:cxn modelId="{8C51D643-876D-403E-B5AF-A04947F3E069}" type="presParOf" srcId="{C1C0240B-FC65-48F4-ACE2-9017ECC88701}" destId="{03E5D4C5-B96E-49C3-BBDA-002D1A22414D}" srcOrd="5" destOrd="0" presId="urn:microsoft.com/office/officeart/2005/8/layout/list1"/>
    <dgm:cxn modelId="{77140359-1931-4CEC-AF20-DB7671E13927}" type="presParOf" srcId="{C1C0240B-FC65-48F4-ACE2-9017ECC88701}" destId="{1CFA8FCD-4E2E-4939-9FF1-84787DA72BA1}" srcOrd="6" destOrd="0" presId="urn:microsoft.com/office/officeart/2005/8/layout/list1"/>
    <dgm:cxn modelId="{E37179C2-237B-47CF-958B-BD7205E72A2F}" type="presParOf" srcId="{C1C0240B-FC65-48F4-ACE2-9017ECC88701}" destId="{F096D2FC-027D-4D82-A8B5-8468BF41DC7E}" srcOrd="7" destOrd="0" presId="urn:microsoft.com/office/officeart/2005/8/layout/list1"/>
    <dgm:cxn modelId="{403196FE-0663-434B-B8A7-5382279DDD3D}" type="presParOf" srcId="{C1C0240B-FC65-48F4-ACE2-9017ECC88701}" destId="{6C96BBB1-B128-4577-AD12-56EAE2D5A787}" srcOrd="8" destOrd="0" presId="urn:microsoft.com/office/officeart/2005/8/layout/list1"/>
    <dgm:cxn modelId="{3E9E0BBD-E5B3-45BE-BA61-511AF5CC47A3}" type="presParOf" srcId="{6C96BBB1-B128-4577-AD12-56EAE2D5A787}" destId="{AE803B99-4980-43D9-8DA8-00394EC049FD}" srcOrd="0" destOrd="0" presId="urn:microsoft.com/office/officeart/2005/8/layout/list1"/>
    <dgm:cxn modelId="{756177AC-55BF-4DE8-80CC-E83A29FC7EAF}" type="presParOf" srcId="{6C96BBB1-B128-4577-AD12-56EAE2D5A787}" destId="{121FAF95-7514-42D5-8A36-93EF5BEC466C}" srcOrd="1" destOrd="0" presId="urn:microsoft.com/office/officeart/2005/8/layout/list1"/>
    <dgm:cxn modelId="{C4E95FDE-69AF-4EA1-A78C-462B061BE9CA}" type="presParOf" srcId="{C1C0240B-FC65-48F4-ACE2-9017ECC88701}" destId="{AD67B7C0-F105-4E04-8306-D019FC870AB6}" srcOrd="9" destOrd="0" presId="urn:microsoft.com/office/officeart/2005/8/layout/list1"/>
    <dgm:cxn modelId="{6F594213-1485-4591-9275-648F473E3E2D}" type="presParOf" srcId="{C1C0240B-FC65-48F4-ACE2-9017ECC88701}" destId="{EF3DB5A6-91DD-43AC-AAC0-610FC7480EA9}" srcOrd="10" destOrd="0" presId="urn:microsoft.com/office/officeart/2005/8/layout/list1"/>
    <dgm:cxn modelId="{F203BBA9-1AEE-4A51-BAF2-6DF8E9802035}" type="presParOf" srcId="{C1C0240B-FC65-48F4-ACE2-9017ECC88701}" destId="{F4548E91-B822-4C27-B4F6-489FAFF913E6}" srcOrd="11" destOrd="0" presId="urn:microsoft.com/office/officeart/2005/8/layout/list1"/>
    <dgm:cxn modelId="{338F3E8D-1E7E-44C8-AF5B-483E9DCC352B}" type="presParOf" srcId="{C1C0240B-FC65-48F4-ACE2-9017ECC88701}" destId="{DFCA5FC6-AA87-4435-9B1D-569E5784DB52}" srcOrd="12" destOrd="0" presId="urn:microsoft.com/office/officeart/2005/8/layout/list1"/>
    <dgm:cxn modelId="{E80F0B9F-3BE4-4551-A711-3D4D5B16F20D}" type="presParOf" srcId="{DFCA5FC6-AA87-4435-9B1D-569E5784DB52}" destId="{BB1D1B89-6F32-4A66-A99D-85C9C9882BA5}" srcOrd="0" destOrd="0" presId="urn:microsoft.com/office/officeart/2005/8/layout/list1"/>
    <dgm:cxn modelId="{67BE4381-70F9-4472-BDDA-91AD2DF04E73}" type="presParOf" srcId="{DFCA5FC6-AA87-4435-9B1D-569E5784DB52}" destId="{F248E8F1-B1DF-40C3-B7F0-634EE5DBB30A}" srcOrd="1" destOrd="0" presId="urn:microsoft.com/office/officeart/2005/8/layout/list1"/>
    <dgm:cxn modelId="{F1E29FEF-9CDC-44AD-9417-C65FF78E3A04}" type="presParOf" srcId="{C1C0240B-FC65-48F4-ACE2-9017ECC88701}" destId="{6E76C0D8-5BFD-4302-B6D8-0F4BFC0F0A5B}" srcOrd="13" destOrd="0" presId="urn:microsoft.com/office/officeart/2005/8/layout/list1"/>
    <dgm:cxn modelId="{082C52C9-2540-48BE-B620-DA8DDEC73721}" type="presParOf" srcId="{C1C0240B-FC65-48F4-ACE2-9017ECC88701}" destId="{5F87A578-D421-4D7A-A788-5733CBA25A8E}" srcOrd="14" destOrd="0" presId="urn:microsoft.com/office/officeart/2005/8/layout/list1"/>
    <dgm:cxn modelId="{8F0448B2-597A-4D3A-9CA1-6318E33C60E2}" type="presParOf" srcId="{C1C0240B-FC65-48F4-ACE2-9017ECC88701}" destId="{764A3D9C-2992-49A5-AC3B-83189563C5DB}" srcOrd="15" destOrd="0" presId="urn:microsoft.com/office/officeart/2005/8/layout/list1"/>
    <dgm:cxn modelId="{7A946AFF-9AF6-4D0A-BCAE-4EF1CA483BB5}" type="presParOf" srcId="{C1C0240B-FC65-48F4-ACE2-9017ECC88701}" destId="{9902C043-0D87-4A6B-A2AD-FE644EB6A285}" srcOrd="16" destOrd="0" presId="urn:microsoft.com/office/officeart/2005/8/layout/list1"/>
    <dgm:cxn modelId="{79CDC44A-A604-4BA9-AD0E-13624DD4B1BF}" type="presParOf" srcId="{9902C043-0D87-4A6B-A2AD-FE644EB6A285}" destId="{A97C278A-92DD-46E2-B946-3BA35B67C2BB}" srcOrd="0" destOrd="0" presId="urn:microsoft.com/office/officeart/2005/8/layout/list1"/>
    <dgm:cxn modelId="{2A378A37-E220-4E6A-9486-D510C282A1D2}" type="presParOf" srcId="{9902C043-0D87-4A6B-A2AD-FE644EB6A285}" destId="{85C11B2E-BA69-4E2D-9A75-E4C8F42E08D8}" srcOrd="1" destOrd="0" presId="urn:microsoft.com/office/officeart/2005/8/layout/list1"/>
    <dgm:cxn modelId="{017F3DFA-05EA-4CEA-894B-23395CE78A59}" type="presParOf" srcId="{C1C0240B-FC65-48F4-ACE2-9017ECC88701}" destId="{C22E23C5-3D2D-49C2-AE0B-644268DFD523}" srcOrd="17" destOrd="0" presId="urn:microsoft.com/office/officeart/2005/8/layout/list1"/>
    <dgm:cxn modelId="{89C5CEEC-F0EF-450E-AE09-26B873F3B0A4}" type="presParOf" srcId="{C1C0240B-FC65-48F4-ACE2-9017ECC88701}" destId="{11D050AF-94F4-4363-BC51-D299D7506907}" srcOrd="18" destOrd="0" presId="urn:microsoft.com/office/officeart/2005/8/layout/lis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BFCD655-D419-4172-8D6E-C0461166B3D1}" type="doc">
      <dgm:prSet loTypeId="urn:microsoft.com/office/officeart/2005/8/layout/hierarchy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AC52116-7E7D-4CBF-8BAD-408DA13F4A27}">
      <dgm:prSet phldrT="[Текст]" custT="1"/>
      <dgm:spPr/>
      <dgm:t>
        <a:bodyPr/>
        <a:lstStyle/>
        <a:p>
          <a:r>
            <a:rPr lang="ru-RU" sz="2400" b="1" dirty="0" smtClean="0"/>
            <a:t>БОЛЬШИЕ ГРУППЫ</a:t>
          </a:r>
          <a:endParaRPr lang="ru-RU" sz="2400" dirty="0"/>
        </a:p>
      </dgm:t>
    </dgm:pt>
    <dgm:pt modelId="{E2E8FB01-AB7D-4918-AA9F-DD81906EC1B0}" type="parTrans" cxnId="{57F43438-D662-4D9C-BC68-CDE403940AD5}">
      <dgm:prSet/>
      <dgm:spPr/>
      <dgm:t>
        <a:bodyPr/>
        <a:lstStyle/>
        <a:p>
          <a:endParaRPr lang="ru-RU"/>
        </a:p>
      </dgm:t>
    </dgm:pt>
    <dgm:pt modelId="{F73BA74E-375B-4D09-9772-0D0BDFBB3ECC}" type="sibTrans" cxnId="{57F43438-D662-4D9C-BC68-CDE403940AD5}">
      <dgm:prSet/>
      <dgm:spPr/>
      <dgm:t>
        <a:bodyPr/>
        <a:lstStyle/>
        <a:p>
          <a:endParaRPr lang="ru-RU"/>
        </a:p>
      </dgm:t>
    </dgm:pt>
    <dgm:pt modelId="{2092DB80-FE8B-4913-B41E-48AD5CAAF23A}">
      <dgm:prSet phldrT="[Текст]"/>
      <dgm:spPr/>
      <dgm:t>
        <a:bodyPr/>
        <a:lstStyle/>
        <a:p>
          <a:r>
            <a:rPr lang="ru-RU" b="1" dirty="0" smtClean="0"/>
            <a:t>СТИХИЙНЫЕ </a:t>
          </a:r>
          <a:r>
            <a:rPr lang="ru-RU" dirty="0" smtClean="0"/>
            <a:t>(НЕОРГАНИЗОВАННЫЕ)</a:t>
          </a:r>
          <a:endParaRPr lang="ru-RU" dirty="0"/>
        </a:p>
      </dgm:t>
    </dgm:pt>
    <dgm:pt modelId="{17C49D0A-5C7E-4F48-9741-68653651BA62}" type="parTrans" cxnId="{BEC3CA61-934C-4189-BAE3-1F154AD4484F}">
      <dgm:prSet/>
      <dgm:spPr/>
      <dgm:t>
        <a:bodyPr/>
        <a:lstStyle/>
        <a:p>
          <a:endParaRPr lang="ru-RU"/>
        </a:p>
      </dgm:t>
    </dgm:pt>
    <dgm:pt modelId="{49E277FC-C65E-4DF3-9B16-31EA914430DA}" type="sibTrans" cxnId="{BEC3CA61-934C-4189-BAE3-1F154AD4484F}">
      <dgm:prSet/>
      <dgm:spPr/>
      <dgm:t>
        <a:bodyPr/>
        <a:lstStyle/>
        <a:p>
          <a:endParaRPr lang="ru-RU"/>
        </a:p>
      </dgm:t>
    </dgm:pt>
    <dgm:pt modelId="{BDC25A00-90D5-4117-BBBB-0E8CF624EEAD}">
      <dgm:prSet phldrT="[Текст]" custT="1"/>
      <dgm:spPr/>
      <dgm:t>
        <a:bodyPr/>
        <a:lstStyle/>
        <a:p>
          <a:r>
            <a:rPr lang="ru-RU" sz="1200" dirty="0" smtClean="0"/>
            <a:t>ТОЛПА, ПУБЛИКА, АУДИТОРИЯ</a:t>
          </a:r>
          <a:endParaRPr lang="ru-RU" sz="1200" dirty="0"/>
        </a:p>
      </dgm:t>
    </dgm:pt>
    <dgm:pt modelId="{C068C249-9401-44DA-9627-F31E5ABE4E13}" type="parTrans" cxnId="{2B584EDE-224F-448A-9C8E-827AD8FF767F}">
      <dgm:prSet/>
      <dgm:spPr/>
      <dgm:t>
        <a:bodyPr/>
        <a:lstStyle/>
        <a:p>
          <a:endParaRPr lang="ru-RU"/>
        </a:p>
      </dgm:t>
    </dgm:pt>
    <dgm:pt modelId="{D50322A1-8C86-4970-B100-7EB408985821}" type="sibTrans" cxnId="{2B584EDE-224F-448A-9C8E-827AD8FF767F}">
      <dgm:prSet/>
      <dgm:spPr/>
      <dgm:t>
        <a:bodyPr/>
        <a:lstStyle/>
        <a:p>
          <a:endParaRPr lang="ru-RU"/>
        </a:p>
      </dgm:t>
    </dgm:pt>
    <dgm:pt modelId="{5322DD89-21B0-4F2D-A34B-AD5314E7AD6A}">
      <dgm:prSet phldrT="[Текст]"/>
      <dgm:spPr/>
      <dgm:t>
        <a:bodyPr/>
        <a:lstStyle/>
        <a:p>
          <a:r>
            <a:rPr lang="ru-RU" b="1" dirty="0" smtClean="0"/>
            <a:t>ИСТОРИЧЕСКИ СЛОЖИВШИЕСЯ </a:t>
          </a:r>
          <a:r>
            <a:rPr lang="ru-RU" dirty="0" smtClean="0"/>
            <a:t>(ОРГАНИЗОВАННЫЕ)</a:t>
          </a:r>
          <a:endParaRPr lang="ru-RU" dirty="0"/>
        </a:p>
      </dgm:t>
    </dgm:pt>
    <dgm:pt modelId="{AD201979-4930-4B30-A7C7-90C32DB61DB7}" type="parTrans" cxnId="{3E6D71A3-AAAB-475B-8CB3-CE77DE052916}">
      <dgm:prSet/>
      <dgm:spPr/>
      <dgm:t>
        <a:bodyPr/>
        <a:lstStyle/>
        <a:p>
          <a:endParaRPr lang="ru-RU"/>
        </a:p>
      </dgm:t>
    </dgm:pt>
    <dgm:pt modelId="{AF2834CF-F7D1-4309-B56B-E33478FA61AE}" type="sibTrans" cxnId="{3E6D71A3-AAAB-475B-8CB3-CE77DE052916}">
      <dgm:prSet/>
      <dgm:spPr/>
      <dgm:t>
        <a:bodyPr/>
        <a:lstStyle/>
        <a:p>
          <a:endParaRPr lang="ru-RU"/>
        </a:p>
      </dgm:t>
    </dgm:pt>
    <dgm:pt modelId="{C321ED00-FD0C-48B7-87B6-7E482E4867D3}">
      <dgm:prSet phldrT="[Текст]" custT="1"/>
      <dgm:spPr/>
      <dgm:t>
        <a:bodyPr/>
        <a:lstStyle/>
        <a:p>
          <a:r>
            <a:rPr lang="ru-RU" sz="1200" dirty="0" smtClean="0"/>
            <a:t>СОЦИАЛЬНЫЕ КЛАССЫ, ЭТНИЧЕСКИЕ ГРУППЫ (НАПРИМЕР, НАЦИИ), ПРОФЕССИОНАЛЬНЫЕ ГРУППЫ, ПОЛОВОЗРАСТНЫЕ ГРУППЫ, КОЛЛЕКТИВ ВУЗА И ДР.</a:t>
          </a:r>
          <a:endParaRPr lang="ru-RU" sz="1200" dirty="0"/>
        </a:p>
      </dgm:t>
    </dgm:pt>
    <dgm:pt modelId="{2D6F7EF5-CC6C-4E8D-BE64-528AE73EB99D}" type="parTrans" cxnId="{A4D26FC2-EAF6-46D5-B87E-0E69351A9984}">
      <dgm:prSet/>
      <dgm:spPr/>
      <dgm:t>
        <a:bodyPr/>
        <a:lstStyle/>
        <a:p>
          <a:endParaRPr lang="ru-RU"/>
        </a:p>
      </dgm:t>
    </dgm:pt>
    <dgm:pt modelId="{333FFD99-0D8F-43D6-80A1-6D74249AC7CB}" type="sibTrans" cxnId="{A4D26FC2-EAF6-46D5-B87E-0E69351A9984}">
      <dgm:prSet/>
      <dgm:spPr/>
      <dgm:t>
        <a:bodyPr/>
        <a:lstStyle/>
        <a:p>
          <a:endParaRPr lang="ru-RU"/>
        </a:p>
      </dgm:t>
    </dgm:pt>
    <dgm:pt modelId="{B71CD3C2-225B-40AF-89E1-A13BE76AA27A}" type="pres">
      <dgm:prSet presAssocID="{FBFCD655-D419-4172-8D6E-C0461166B3D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7528BAA-23E8-441E-9AC5-322A4DC099BB}" type="pres">
      <dgm:prSet presAssocID="{CAC52116-7E7D-4CBF-8BAD-408DA13F4A27}" presName="hierRoot1" presStyleCnt="0"/>
      <dgm:spPr/>
    </dgm:pt>
    <dgm:pt modelId="{A75B092B-BAB0-4135-A828-520683F97AA6}" type="pres">
      <dgm:prSet presAssocID="{CAC52116-7E7D-4CBF-8BAD-408DA13F4A27}" presName="composite" presStyleCnt="0"/>
      <dgm:spPr/>
    </dgm:pt>
    <dgm:pt modelId="{FF1FC39F-9B32-4D33-AB93-52E470B9915E}" type="pres">
      <dgm:prSet presAssocID="{CAC52116-7E7D-4CBF-8BAD-408DA13F4A27}" presName="background" presStyleLbl="node0" presStyleIdx="0" presStyleCnt="1"/>
      <dgm:spPr/>
    </dgm:pt>
    <dgm:pt modelId="{48701E4A-9037-400D-9252-3E38DCD3A0CE}" type="pres">
      <dgm:prSet presAssocID="{CAC52116-7E7D-4CBF-8BAD-408DA13F4A27}" presName="text" presStyleLbl="fgAcc0" presStyleIdx="0" presStyleCnt="1" custScaleX="189384" custScaleY="613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8A9C9BF-4BC1-4F7F-94FE-322EEA302DDC}" type="pres">
      <dgm:prSet presAssocID="{CAC52116-7E7D-4CBF-8BAD-408DA13F4A27}" presName="hierChild2" presStyleCnt="0"/>
      <dgm:spPr/>
    </dgm:pt>
    <dgm:pt modelId="{07242151-1D1A-46D8-B2D6-87C66059FBF6}" type="pres">
      <dgm:prSet presAssocID="{17C49D0A-5C7E-4F48-9741-68653651BA62}" presName="Name10" presStyleLbl="parChTrans1D2" presStyleIdx="0" presStyleCnt="2"/>
      <dgm:spPr/>
      <dgm:t>
        <a:bodyPr/>
        <a:lstStyle/>
        <a:p>
          <a:endParaRPr lang="ru-RU"/>
        </a:p>
      </dgm:t>
    </dgm:pt>
    <dgm:pt modelId="{43E40A75-AD46-4020-A03E-D6138A4EBEE2}" type="pres">
      <dgm:prSet presAssocID="{2092DB80-FE8B-4913-B41E-48AD5CAAF23A}" presName="hierRoot2" presStyleCnt="0"/>
      <dgm:spPr/>
    </dgm:pt>
    <dgm:pt modelId="{9E4B1781-3B12-4F31-9648-DADF148C06E8}" type="pres">
      <dgm:prSet presAssocID="{2092DB80-FE8B-4913-B41E-48AD5CAAF23A}" presName="composite2" presStyleCnt="0"/>
      <dgm:spPr/>
    </dgm:pt>
    <dgm:pt modelId="{45C79F00-520B-47FA-82CA-68BE83743782}" type="pres">
      <dgm:prSet presAssocID="{2092DB80-FE8B-4913-B41E-48AD5CAAF23A}" presName="background2" presStyleLbl="node2" presStyleIdx="0" presStyleCnt="2"/>
      <dgm:spPr/>
    </dgm:pt>
    <dgm:pt modelId="{4B657A38-B874-474C-A945-36FD809C0237}" type="pres">
      <dgm:prSet presAssocID="{2092DB80-FE8B-4913-B41E-48AD5CAAF23A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4FCA607-8F5D-4DC6-859B-CE2E7BF42259}" type="pres">
      <dgm:prSet presAssocID="{2092DB80-FE8B-4913-B41E-48AD5CAAF23A}" presName="hierChild3" presStyleCnt="0"/>
      <dgm:spPr/>
    </dgm:pt>
    <dgm:pt modelId="{B6AC997C-0E54-4563-B4C8-62332D9D0ABA}" type="pres">
      <dgm:prSet presAssocID="{C068C249-9401-44DA-9627-F31E5ABE4E13}" presName="Name17" presStyleLbl="parChTrans1D3" presStyleIdx="0" presStyleCnt="2"/>
      <dgm:spPr/>
      <dgm:t>
        <a:bodyPr/>
        <a:lstStyle/>
        <a:p>
          <a:endParaRPr lang="ru-RU"/>
        </a:p>
      </dgm:t>
    </dgm:pt>
    <dgm:pt modelId="{35E45052-794A-407A-BEAF-F9DD391B23D6}" type="pres">
      <dgm:prSet presAssocID="{BDC25A00-90D5-4117-BBBB-0E8CF624EEAD}" presName="hierRoot3" presStyleCnt="0"/>
      <dgm:spPr/>
    </dgm:pt>
    <dgm:pt modelId="{CAFE2087-ABF0-4A05-B74C-AA2BDFF2FAE2}" type="pres">
      <dgm:prSet presAssocID="{BDC25A00-90D5-4117-BBBB-0E8CF624EEAD}" presName="composite3" presStyleCnt="0"/>
      <dgm:spPr/>
    </dgm:pt>
    <dgm:pt modelId="{48C1F0E9-E9F1-40A0-B8F9-B1D6817D5220}" type="pres">
      <dgm:prSet presAssocID="{BDC25A00-90D5-4117-BBBB-0E8CF624EEAD}" presName="background3" presStyleLbl="node3" presStyleIdx="0" presStyleCnt="2"/>
      <dgm:spPr/>
    </dgm:pt>
    <dgm:pt modelId="{A82AA953-799E-4C7E-B5CE-2171BB04F9D4}" type="pres">
      <dgm:prSet presAssocID="{BDC25A00-90D5-4117-BBBB-0E8CF624EEAD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93C6DD4-3418-457E-9922-EB7ED0BABF22}" type="pres">
      <dgm:prSet presAssocID="{BDC25A00-90D5-4117-BBBB-0E8CF624EEAD}" presName="hierChild4" presStyleCnt="0"/>
      <dgm:spPr/>
    </dgm:pt>
    <dgm:pt modelId="{4F71670E-E9F0-4435-AF4F-84A612E5F24A}" type="pres">
      <dgm:prSet presAssocID="{AD201979-4930-4B30-A7C7-90C32DB61DB7}" presName="Name10" presStyleLbl="parChTrans1D2" presStyleIdx="1" presStyleCnt="2"/>
      <dgm:spPr/>
      <dgm:t>
        <a:bodyPr/>
        <a:lstStyle/>
        <a:p>
          <a:endParaRPr lang="ru-RU"/>
        </a:p>
      </dgm:t>
    </dgm:pt>
    <dgm:pt modelId="{759EB497-16BE-43E5-B57B-9F086AB772A2}" type="pres">
      <dgm:prSet presAssocID="{5322DD89-21B0-4F2D-A34B-AD5314E7AD6A}" presName="hierRoot2" presStyleCnt="0"/>
      <dgm:spPr/>
    </dgm:pt>
    <dgm:pt modelId="{8A65220D-EAF0-4878-A176-C11DFD7E6FA4}" type="pres">
      <dgm:prSet presAssocID="{5322DD89-21B0-4F2D-A34B-AD5314E7AD6A}" presName="composite2" presStyleCnt="0"/>
      <dgm:spPr/>
    </dgm:pt>
    <dgm:pt modelId="{1DEFD434-A871-4F1B-AF97-104FFA114952}" type="pres">
      <dgm:prSet presAssocID="{5322DD89-21B0-4F2D-A34B-AD5314E7AD6A}" presName="background2" presStyleLbl="node2" presStyleIdx="1" presStyleCnt="2"/>
      <dgm:spPr/>
    </dgm:pt>
    <dgm:pt modelId="{0BF3D508-0E1C-438F-84D9-EAA09A8ABDC0}" type="pres">
      <dgm:prSet presAssocID="{5322DD89-21B0-4F2D-A34B-AD5314E7AD6A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DE48606-6EF9-416A-A140-64F5DD7CE685}" type="pres">
      <dgm:prSet presAssocID="{5322DD89-21B0-4F2D-A34B-AD5314E7AD6A}" presName="hierChild3" presStyleCnt="0"/>
      <dgm:spPr/>
    </dgm:pt>
    <dgm:pt modelId="{F433DD68-36C6-4122-9D14-63840394EFAE}" type="pres">
      <dgm:prSet presAssocID="{2D6F7EF5-CC6C-4E8D-BE64-528AE73EB99D}" presName="Name17" presStyleLbl="parChTrans1D3" presStyleIdx="1" presStyleCnt="2"/>
      <dgm:spPr/>
      <dgm:t>
        <a:bodyPr/>
        <a:lstStyle/>
        <a:p>
          <a:endParaRPr lang="ru-RU"/>
        </a:p>
      </dgm:t>
    </dgm:pt>
    <dgm:pt modelId="{438D2ACF-258E-4F10-88AF-810F3747F22F}" type="pres">
      <dgm:prSet presAssocID="{C321ED00-FD0C-48B7-87B6-7E482E4867D3}" presName="hierRoot3" presStyleCnt="0"/>
      <dgm:spPr/>
    </dgm:pt>
    <dgm:pt modelId="{CB4ED599-BF6D-4FC9-8709-C02FF6A1ABC4}" type="pres">
      <dgm:prSet presAssocID="{C321ED00-FD0C-48B7-87B6-7E482E4867D3}" presName="composite3" presStyleCnt="0"/>
      <dgm:spPr/>
    </dgm:pt>
    <dgm:pt modelId="{EBB5958E-FAFF-4EC2-9EE7-C718911D9157}" type="pres">
      <dgm:prSet presAssocID="{C321ED00-FD0C-48B7-87B6-7E482E4867D3}" presName="background3" presStyleLbl="node3" presStyleIdx="1" presStyleCnt="2"/>
      <dgm:spPr/>
    </dgm:pt>
    <dgm:pt modelId="{178815F1-1EBC-496C-8764-251B5CB90E43}" type="pres">
      <dgm:prSet presAssocID="{C321ED00-FD0C-48B7-87B6-7E482E4867D3}" presName="text3" presStyleLbl="fgAcc3" presStyleIdx="1" presStyleCnt="2" custScaleX="13352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F34F333-768A-4775-902A-1618CEA88550}" type="pres">
      <dgm:prSet presAssocID="{C321ED00-FD0C-48B7-87B6-7E482E4867D3}" presName="hierChild4" presStyleCnt="0"/>
      <dgm:spPr/>
    </dgm:pt>
  </dgm:ptLst>
  <dgm:cxnLst>
    <dgm:cxn modelId="{A4D26FC2-EAF6-46D5-B87E-0E69351A9984}" srcId="{5322DD89-21B0-4F2D-A34B-AD5314E7AD6A}" destId="{C321ED00-FD0C-48B7-87B6-7E482E4867D3}" srcOrd="0" destOrd="0" parTransId="{2D6F7EF5-CC6C-4E8D-BE64-528AE73EB99D}" sibTransId="{333FFD99-0D8F-43D6-80A1-6D74249AC7CB}"/>
    <dgm:cxn modelId="{C04D7572-BF61-44BD-AFA3-9FC6FF12D0C6}" type="presOf" srcId="{2D6F7EF5-CC6C-4E8D-BE64-528AE73EB99D}" destId="{F433DD68-36C6-4122-9D14-63840394EFAE}" srcOrd="0" destOrd="0" presId="urn:microsoft.com/office/officeart/2005/8/layout/hierarchy1"/>
    <dgm:cxn modelId="{629E976D-42C4-4AF4-8662-6D34DC01DF30}" type="presOf" srcId="{17C49D0A-5C7E-4F48-9741-68653651BA62}" destId="{07242151-1D1A-46D8-B2D6-87C66059FBF6}" srcOrd="0" destOrd="0" presId="urn:microsoft.com/office/officeart/2005/8/layout/hierarchy1"/>
    <dgm:cxn modelId="{57F43438-D662-4D9C-BC68-CDE403940AD5}" srcId="{FBFCD655-D419-4172-8D6E-C0461166B3D1}" destId="{CAC52116-7E7D-4CBF-8BAD-408DA13F4A27}" srcOrd="0" destOrd="0" parTransId="{E2E8FB01-AB7D-4918-AA9F-DD81906EC1B0}" sibTransId="{F73BA74E-375B-4D09-9772-0D0BDFBB3ECC}"/>
    <dgm:cxn modelId="{E33EC092-0D61-4108-BF52-26F5E79AE07A}" type="presOf" srcId="{FBFCD655-D419-4172-8D6E-C0461166B3D1}" destId="{B71CD3C2-225B-40AF-89E1-A13BE76AA27A}" srcOrd="0" destOrd="0" presId="urn:microsoft.com/office/officeart/2005/8/layout/hierarchy1"/>
    <dgm:cxn modelId="{BEC3CA61-934C-4189-BAE3-1F154AD4484F}" srcId="{CAC52116-7E7D-4CBF-8BAD-408DA13F4A27}" destId="{2092DB80-FE8B-4913-B41E-48AD5CAAF23A}" srcOrd="0" destOrd="0" parTransId="{17C49D0A-5C7E-4F48-9741-68653651BA62}" sibTransId="{49E277FC-C65E-4DF3-9B16-31EA914430DA}"/>
    <dgm:cxn modelId="{4F5D3EE7-0731-49C6-B2F6-5A1388846C2E}" type="presOf" srcId="{2092DB80-FE8B-4913-B41E-48AD5CAAF23A}" destId="{4B657A38-B874-474C-A945-36FD809C0237}" srcOrd="0" destOrd="0" presId="urn:microsoft.com/office/officeart/2005/8/layout/hierarchy1"/>
    <dgm:cxn modelId="{35F3820E-2EB1-454F-B93C-05F55E81F3EC}" type="presOf" srcId="{CAC52116-7E7D-4CBF-8BAD-408DA13F4A27}" destId="{48701E4A-9037-400D-9252-3E38DCD3A0CE}" srcOrd="0" destOrd="0" presId="urn:microsoft.com/office/officeart/2005/8/layout/hierarchy1"/>
    <dgm:cxn modelId="{21FCAD4D-E6E5-4BE0-85C8-AB66169BE65A}" type="presOf" srcId="{AD201979-4930-4B30-A7C7-90C32DB61DB7}" destId="{4F71670E-E9F0-4435-AF4F-84A612E5F24A}" srcOrd="0" destOrd="0" presId="urn:microsoft.com/office/officeart/2005/8/layout/hierarchy1"/>
    <dgm:cxn modelId="{3E6D71A3-AAAB-475B-8CB3-CE77DE052916}" srcId="{CAC52116-7E7D-4CBF-8BAD-408DA13F4A27}" destId="{5322DD89-21B0-4F2D-A34B-AD5314E7AD6A}" srcOrd="1" destOrd="0" parTransId="{AD201979-4930-4B30-A7C7-90C32DB61DB7}" sibTransId="{AF2834CF-F7D1-4309-B56B-E33478FA61AE}"/>
    <dgm:cxn modelId="{06FA4454-C629-4325-9A02-F7EDFCA1860B}" type="presOf" srcId="{C068C249-9401-44DA-9627-F31E5ABE4E13}" destId="{B6AC997C-0E54-4563-B4C8-62332D9D0ABA}" srcOrd="0" destOrd="0" presId="urn:microsoft.com/office/officeart/2005/8/layout/hierarchy1"/>
    <dgm:cxn modelId="{9222A4F0-B759-4828-B99C-B4AE9A2EE3E8}" type="presOf" srcId="{5322DD89-21B0-4F2D-A34B-AD5314E7AD6A}" destId="{0BF3D508-0E1C-438F-84D9-EAA09A8ABDC0}" srcOrd="0" destOrd="0" presId="urn:microsoft.com/office/officeart/2005/8/layout/hierarchy1"/>
    <dgm:cxn modelId="{549CD6B4-5338-4B50-8E98-EBDB47C9A127}" type="presOf" srcId="{BDC25A00-90D5-4117-BBBB-0E8CF624EEAD}" destId="{A82AA953-799E-4C7E-B5CE-2171BB04F9D4}" srcOrd="0" destOrd="0" presId="urn:microsoft.com/office/officeart/2005/8/layout/hierarchy1"/>
    <dgm:cxn modelId="{2B584EDE-224F-448A-9C8E-827AD8FF767F}" srcId="{2092DB80-FE8B-4913-B41E-48AD5CAAF23A}" destId="{BDC25A00-90D5-4117-BBBB-0E8CF624EEAD}" srcOrd="0" destOrd="0" parTransId="{C068C249-9401-44DA-9627-F31E5ABE4E13}" sibTransId="{D50322A1-8C86-4970-B100-7EB408985821}"/>
    <dgm:cxn modelId="{2B4B8C05-46DA-4329-9CCC-976B2E5C147A}" type="presOf" srcId="{C321ED00-FD0C-48B7-87B6-7E482E4867D3}" destId="{178815F1-1EBC-496C-8764-251B5CB90E43}" srcOrd="0" destOrd="0" presId="urn:microsoft.com/office/officeart/2005/8/layout/hierarchy1"/>
    <dgm:cxn modelId="{EF91A980-BDB2-473D-B4B6-A6D948CA4494}" type="presParOf" srcId="{B71CD3C2-225B-40AF-89E1-A13BE76AA27A}" destId="{C7528BAA-23E8-441E-9AC5-322A4DC099BB}" srcOrd="0" destOrd="0" presId="urn:microsoft.com/office/officeart/2005/8/layout/hierarchy1"/>
    <dgm:cxn modelId="{876E98A9-B5C2-4465-84BE-AE311224746E}" type="presParOf" srcId="{C7528BAA-23E8-441E-9AC5-322A4DC099BB}" destId="{A75B092B-BAB0-4135-A828-520683F97AA6}" srcOrd="0" destOrd="0" presId="urn:microsoft.com/office/officeart/2005/8/layout/hierarchy1"/>
    <dgm:cxn modelId="{3E0D0A27-AEC1-4695-BDDB-F36A26CA9DCB}" type="presParOf" srcId="{A75B092B-BAB0-4135-A828-520683F97AA6}" destId="{FF1FC39F-9B32-4D33-AB93-52E470B9915E}" srcOrd="0" destOrd="0" presId="urn:microsoft.com/office/officeart/2005/8/layout/hierarchy1"/>
    <dgm:cxn modelId="{00B86106-71FC-434B-91EC-DD1763F62981}" type="presParOf" srcId="{A75B092B-BAB0-4135-A828-520683F97AA6}" destId="{48701E4A-9037-400D-9252-3E38DCD3A0CE}" srcOrd="1" destOrd="0" presId="urn:microsoft.com/office/officeart/2005/8/layout/hierarchy1"/>
    <dgm:cxn modelId="{2D85E3CB-F7C3-46B4-A8AB-CEAE023B5A26}" type="presParOf" srcId="{C7528BAA-23E8-441E-9AC5-322A4DC099BB}" destId="{88A9C9BF-4BC1-4F7F-94FE-322EEA302DDC}" srcOrd="1" destOrd="0" presId="urn:microsoft.com/office/officeart/2005/8/layout/hierarchy1"/>
    <dgm:cxn modelId="{67D9C123-1D8E-4860-A193-304804A5C71A}" type="presParOf" srcId="{88A9C9BF-4BC1-4F7F-94FE-322EEA302DDC}" destId="{07242151-1D1A-46D8-B2D6-87C66059FBF6}" srcOrd="0" destOrd="0" presId="urn:microsoft.com/office/officeart/2005/8/layout/hierarchy1"/>
    <dgm:cxn modelId="{21433C1F-893C-4AB6-93E3-3525A530715B}" type="presParOf" srcId="{88A9C9BF-4BC1-4F7F-94FE-322EEA302DDC}" destId="{43E40A75-AD46-4020-A03E-D6138A4EBEE2}" srcOrd="1" destOrd="0" presId="urn:microsoft.com/office/officeart/2005/8/layout/hierarchy1"/>
    <dgm:cxn modelId="{40A2D0F7-D539-42EC-8713-6DB14D7098AE}" type="presParOf" srcId="{43E40A75-AD46-4020-A03E-D6138A4EBEE2}" destId="{9E4B1781-3B12-4F31-9648-DADF148C06E8}" srcOrd="0" destOrd="0" presId="urn:microsoft.com/office/officeart/2005/8/layout/hierarchy1"/>
    <dgm:cxn modelId="{56BA39E4-49AF-4264-A617-361A46B39B41}" type="presParOf" srcId="{9E4B1781-3B12-4F31-9648-DADF148C06E8}" destId="{45C79F00-520B-47FA-82CA-68BE83743782}" srcOrd="0" destOrd="0" presId="urn:microsoft.com/office/officeart/2005/8/layout/hierarchy1"/>
    <dgm:cxn modelId="{02D19C28-0A52-4377-884B-F85EEAA56A47}" type="presParOf" srcId="{9E4B1781-3B12-4F31-9648-DADF148C06E8}" destId="{4B657A38-B874-474C-A945-36FD809C0237}" srcOrd="1" destOrd="0" presId="urn:microsoft.com/office/officeart/2005/8/layout/hierarchy1"/>
    <dgm:cxn modelId="{D64938B5-D641-4186-8F10-62EFD53E2294}" type="presParOf" srcId="{43E40A75-AD46-4020-A03E-D6138A4EBEE2}" destId="{F4FCA607-8F5D-4DC6-859B-CE2E7BF42259}" srcOrd="1" destOrd="0" presId="urn:microsoft.com/office/officeart/2005/8/layout/hierarchy1"/>
    <dgm:cxn modelId="{4197B72A-11D9-4BCE-9B30-FB111E5FC100}" type="presParOf" srcId="{F4FCA607-8F5D-4DC6-859B-CE2E7BF42259}" destId="{B6AC997C-0E54-4563-B4C8-62332D9D0ABA}" srcOrd="0" destOrd="0" presId="urn:microsoft.com/office/officeart/2005/8/layout/hierarchy1"/>
    <dgm:cxn modelId="{D2C37C63-A69F-4E2B-97BB-FF8190F3D4DF}" type="presParOf" srcId="{F4FCA607-8F5D-4DC6-859B-CE2E7BF42259}" destId="{35E45052-794A-407A-BEAF-F9DD391B23D6}" srcOrd="1" destOrd="0" presId="urn:microsoft.com/office/officeart/2005/8/layout/hierarchy1"/>
    <dgm:cxn modelId="{207EAF80-7C89-4143-A89D-C80D388E397F}" type="presParOf" srcId="{35E45052-794A-407A-BEAF-F9DD391B23D6}" destId="{CAFE2087-ABF0-4A05-B74C-AA2BDFF2FAE2}" srcOrd="0" destOrd="0" presId="urn:microsoft.com/office/officeart/2005/8/layout/hierarchy1"/>
    <dgm:cxn modelId="{0ECC485E-D6E6-443E-9B04-B45B5B155663}" type="presParOf" srcId="{CAFE2087-ABF0-4A05-B74C-AA2BDFF2FAE2}" destId="{48C1F0E9-E9F1-40A0-B8F9-B1D6817D5220}" srcOrd="0" destOrd="0" presId="urn:microsoft.com/office/officeart/2005/8/layout/hierarchy1"/>
    <dgm:cxn modelId="{B02DDEB2-0C7C-40A0-964D-D86540C55885}" type="presParOf" srcId="{CAFE2087-ABF0-4A05-B74C-AA2BDFF2FAE2}" destId="{A82AA953-799E-4C7E-B5CE-2171BB04F9D4}" srcOrd="1" destOrd="0" presId="urn:microsoft.com/office/officeart/2005/8/layout/hierarchy1"/>
    <dgm:cxn modelId="{D967C86E-9297-4656-A357-39FE4AD5E05F}" type="presParOf" srcId="{35E45052-794A-407A-BEAF-F9DD391B23D6}" destId="{C93C6DD4-3418-457E-9922-EB7ED0BABF22}" srcOrd="1" destOrd="0" presId="urn:microsoft.com/office/officeart/2005/8/layout/hierarchy1"/>
    <dgm:cxn modelId="{2155FB86-4922-412C-877F-A2B2631EA7FE}" type="presParOf" srcId="{88A9C9BF-4BC1-4F7F-94FE-322EEA302DDC}" destId="{4F71670E-E9F0-4435-AF4F-84A612E5F24A}" srcOrd="2" destOrd="0" presId="urn:microsoft.com/office/officeart/2005/8/layout/hierarchy1"/>
    <dgm:cxn modelId="{5B6C46C2-6251-480E-B4FC-181FD4C1BDA6}" type="presParOf" srcId="{88A9C9BF-4BC1-4F7F-94FE-322EEA302DDC}" destId="{759EB497-16BE-43E5-B57B-9F086AB772A2}" srcOrd="3" destOrd="0" presId="urn:microsoft.com/office/officeart/2005/8/layout/hierarchy1"/>
    <dgm:cxn modelId="{0CA4317D-5B60-48DB-A7DC-AB6F46C45F6D}" type="presParOf" srcId="{759EB497-16BE-43E5-B57B-9F086AB772A2}" destId="{8A65220D-EAF0-4878-A176-C11DFD7E6FA4}" srcOrd="0" destOrd="0" presId="urn:microsoft.com/office/officeart/2005/8/layout/hierarchy1"/>
    <dgm:cxn modelId="{CA6DB6ED-5EBB-4608-A51E-BB4CE9E18E04}" type="presParOf" srcId="{8A65220D-EAF0-4878-A176-C11DFD7E6FA4}" destId="{1DEFD434-A871-4F1B-AF97-104FFA114952}" srcOrd="0" destOrd="0" presId="urn:microsoft.com/office/officeart/2005/8/layout/hierarchy1"/>
    <dgm:cxn modelId="{45BB87C6-B567-4374-B53A-96242285B64F}" type="presParOf" srcId="{8A65220D-EAF0-4878-A176-C11DFD7E6FA4}" destId="{0BF3D508-0E1C-438F-84D9-EAA09A8ABDC0}" srcOrd="1" destOrd="0" presId="urn:microsoft.com/office/officeart/2005/8/layout/hierarchy1"/>
    <dgm:cxn modelId="{9805A2E7-4259-4A88-83DD-CAA605856B0D}" type="presParOf" srcId="{759EB497-16BE-43E5-B57B-9F086AB772A2}" destId="{3DE48606-6EF9-416A-A140-64F5DD7CE685}" srcOrd="1" destOrd="0" presId="urn:microsoft.com/office/officeart/2005/8/layout/hierarchy1"/>
    <dgm:cxn modelId="{C779F2FF-6F84-40F2-922D-67E846F23469}" type="presParOf" srcId="{3DE48606-6EF9-416A-A140-64F5DD7CE685}" destId="{F433DD68-36C6-4122-9D14-63840394EFAE}" srcOrd="0" destOrd="0" presId="urn:microsoft.com/office/officeart/2005/8/layout/hierarchy1"/>
    <dgm:cxn modelId="{E363F6AE-8704-48BE-AEAE-124CFFE0525F}" type="presParOf" srcId="{3DE48606-6EF9-416A-A140-64F5DD7CE685}" destId="{438D2ACF-258E-4F10-88AF-810F3747F22F}" srcOrd="1" destOrd="0" presId="urn:microsoft.com/office/officeart/2005/8/layout/hierarchy1"/>
    <dgm:cxn modelId="{430B1348-01A4-4002-97E5-A9F75D2FED74}" type="presParOf" srcId="{438D2ACF-258E-4F10-88AF-810F3747F22F}" destId="{CB4ED599-BF6D-4FC9-8709-C02FF6A1ABC4}" srcOrd="0" destOrd="0" presId="urn:microsoft.com/office/officeart/2005/8/layout/hierarchy1"/>
    <dgm:cxn modelId="{3D4B0E72-0EA5-47BE-9551-8CE0629370AC}" type="presParOf" srcId="{CB4ED599-BF6D-4FC9-8709-C02FF6A1ABC4}" destId="{EBB5958E-FAFF-4EC2-9EE7-C718911D9157}" srcOrd="0" destOrd="0" presId="urn:microsoft.com/office/officeart/2005/8/layout/hierarchy1"/>
    <dgm:cxn modelId="{C90F0BBF-01BC-49BB-908A-12A87DC97491}" type="presParOf" srcId="{CB4ED599-BF6D-4FC9-8709-C02FF6A1ABC4}" destId="{178815F1-1EBC-496C-8764-251B5CB90E43}" srcOrd="1" destOrd="0" presId="urn:microsoft.com/office/officeart/2005/8/layout/hierarchy1"/>
    <dgm:cxn modelId="{F1762A79-DAD8-4078-983C-B3226AB0A7D9}" type="presParOf" srcId="{438D2ACF-258E-4F10-88AF-810F3747F22F}" destId="{3F34F333-768A-4775-902A-1618CEA88550}" srcOrd="1" destOrd="0" presId="urn:microsoft.com/office/officeart/2005/8/layout/hierarchy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A8FDB3B-3E71-42D5-85D0-1D030C4392F5}" type="doc">
      <dgm:prSet loTypeId="urn:microsoft.com/office/officeart/2005/8/layout/orgChart1" loCatId="hierarchy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DEE6703-049F-4A85-9861-90772C528923}">
      <dgm:prSet phldrT="[Текст]"/>
      <dgm:spPr/>
      <dgm:t>
        <a:bodyPr/>
        <a:lstStyle/>
        <a:p>
          <a:r>
            <a:rPr lang="ru-RU" b="0" dirty="0" smtClean="0">
              <a:solidFill>
                <a:schemeClr val="tx1"/>
              </a:solidFill>
            </a:rPr>
            <a:t>СТРУКТУРА </a:t>
          </a:r>
          <a:r>
            <a:rPr lang="ru-RU" b="1" dirty="0" smtClean="0">
              <a:solidFill>
                <a:srgbClr val="C00000"/>
              </a:solidFill>
            </a:rPr>
            <a:t>ПСИХОЛОГИИ</a:t>
          </a:r>
          <a:r>
            <a:rPr lang="ru-RU" b="1" dirty="0" smtClean="0">
              <a:solidFill>
                <a:schemeClr val="tx1"/>
              </a:solidFill>
            </a:rPr>
            <a:t> </a:t>
          </a:r>
          <a:r>
            <a:rPr lang="ru-RU" b="0" dirty="0" smtClean="0">
              <a:solidFill>
                <a:schemeClr val="tx1"/>
              </a:solidFill>
            </a:rPr>
            <a:t>БОЛЬШОЙ СОЦИАЛЬНОЙ ГРУППЫ </a:t>
          </a:r>
          <a:endParaRPr lang="ru-RU" b="0" dirty="0">
            <a:solidFill>
              <a:schemeClr val="tx1"/>
            </a:solidFill>
          </a:endParaRPr>
        </a:p>
      </dgm:t>
    </dgm:pt>
    <dgm:pt modelId="{97044DA0-30BC-49C8-8072-F6F9F711586B}" type="parTrans" cxnId="{0DADD369-D787-417C-B9CE-AC932D683788}">
      <dgm:prSet/>
      <dgm:spPr/>
      <dgm:t>
        <a:bodyPr/>
        <a:lstStyle/>
        <a:p>
          <a:endParaRPr lang="ru-RU"/>
        </a:p>
      </dgm:t>
    </dgm:pt>
    <dgm:pt modelId="{CD3CF650-C81A-4EC3-ACDC-7801EA10148B}" type="sibTrans" cxnId="{0DADD369-D787-417C-B9CE-AC932D683788}">
      <dgm:prSet/>
      <dgm:spPr/>
      <dgm:t>
        <a:bodyPr/>
        <a:lstStyle/>
        <a:p>
          <a:endParaRPr lang="ru-RU"/>
        </a:p>
      </dgm:t>
    </dgm:pt>
    <dgm:pt modelId="{CE92F1C0-C3C6-4F41-A019-7536CF2C318B}">
      <dgm:prSet phldrT="[Текст]"/>
      <dgm:spPr/>
      <dgm:t>
        <a:bodyPr/>
        <a:lstStyle/>
        <a:p>
          <a:r>
            <a:rPr lang="ru-RU" b="1" dirty="0" smtClean="0">
              <a:solidFill>
                <a:srgbClr val="C00000"/>
              </a:solidFill>
            </a:rPr>
            <a:t>ПСИХИЧЕСКИЙ СКЛАД   </a:t>
          </a:r>
          <a:r>
            <a:rPr lang="ru-RU" dirty="0" smtClean="0">
              <a:solidFill>
                <a:schemeClr val="tx1"/>
              </a:solidFill>
            </a:rPr>
            <a:t>как более устойчивое образование (национальный характер, нравы, обычаи, традиции, вкусы и т.п.) </a:t>
          </a:r>
          <a:endParaRPr lang="ru-RU" dirty="0">
            <a:solidFill>
              <a:schemeClr val="tx1"/>
            </a:solidFill>
          </a:endParaRPr>
        </a:p>
      </dgm:t>
    </dgm:pt>
    <dgm:pt modelId="{1B24E9A1-96B8-4A52-8337-A1C63DE62380}" type="parTrans" cxnId="{42AE223F-5863-4DE6-8AEF-8B8E2996A9AB}">
      <dgm:prSet/>
      <dgm:spPr/>
      <dgm:t>
        <a:bodyPr/>
        <a:lstStyle/>
        <a:p>
          <a:endParaRPr lang="ru-RU"/>
        </a:p>
      </dgm:t>
    </dgm:pt>
    <dgm:pt modelId="{EEB2C186-959D-47E5-B352-972B35FE1FB4}" type="sibTrans" cxnId="{42AE223F-5863-4DE6-8AEF-8B8E2996A9AB}">
      <dgm:prSet/>
      <dgm:spPr/>
      <dgm:t>
        <a:bodyPr/>
        <a:lstStyle/>
        <a:p>
          <a:endParaRPr lang="ru-RU"/>
        </a:p>
      </dgm:t>
    </dgm:pt>
    <dgm:pt modelId="{F079C280-EFAE-4120-823A-79BF91BCDC98}">
      <dgm:prSet phldrT="[Текст]"/>
      <dgm:spPr/>
      <dgm:t>
        <a:bodyPr/>
        <a:lstStyle/>
        <a:p>
          <a:r>
            <a:rPr lang="ru-RU" b="1" dirty="0" smtClean="0">
              <a:solidFill>
                <a:srgbClr val="C00000"/>
              </a:solidFill>
            </a:rPr>
            <a:t>ЭМОЦИОНАЛЬНАЯ СФЕРА </a:t>
          </a:r>
          <a:r>
            <a:rPr lang="ru-RU" dirty="0" smtClean="0">
              <a:solidFill>
                <a:schemeClr val="tx1"/>
              </a:solidFill>
            </a:rPr>
            <a:t>как более подвижное динамическое образование (потребности, интересы, настроения)</a:t>
          </a:r>
          <a:endParaRPr lang="ru-RU" dirty="0">
            <a:solidFill>
              <a:schemeClr val="tx1"/>
            </a:solidFill>
          </a:endParaRPr>
        </a:p>
      </dgm:t>
    </dgm:pt>
    <dgm:pt modelId="{6878C403-7D77-4AB3-8DA3-AED65465AFB9}" type="parTrans" cxnId="{E902FC90-8CE0-4BD7-BBC7-72EF27DFBD1E}">
      <dgm:prSet/>
      <dgm:spPr/>
      <dgm:t>
        <a:bodyPr/>
        <a:lstStyle/>
        <a:p>
          <a:endParaRPr lang="ru-RU"/>
        </a:p>
      </dgm:t>
    </dgm:pt>
    <dgm:pt modelId="{87757351-20D5-4077-BE0E-935574BDA594}" type="sibTrans" cxnId="{E902FC90-8CE0-4BD7-BBC7-72EF27DFBD1E}">
      <dgm:prSet/>
      <dgm:spPr/>
      <dgm:t>
        <a:bodyPr/>
        <a:lstStyle/>
        <a:p>
          <a:endParaRPr lang="ru-RU"/>
        </a:p>
      </dgm:t>
    </dgm:pt>
    <dgm:pt modelId="{0FD2FAB7-5805-402C-B97C-DDE2BC3DC326}" type="pres">
      <dgm:prSet presAssocID="{3A8FDB3B-3E71-42D5-85D0-1D030C4392F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6496624-5B91-431D-A6A0-BF1B69F2E437}" type="pres">
      <dgm:prSet presAssocID="{7DEE6703-049F-4A85-9861-90772C528923}" presName="hierRoot1" presStyleCnt="0">
        <dgm:presLayoutVars>
          <dgm:hierBranch val="init"/>
        </dgm:presLayoutVars>
      </dgm:prSet>
      <dgm:spPr/>
    </dgm:pt>
    <dgm:pt modelId="{7CCB4240-5CF0-423A-B30B-98C31904AC53}" type="pres">
      <dgm:prSet presAssocID="{7DEE6703-049F-4A85-9861-90772C528923}" presName="rootComposite1" presStyleCnt="0"/>
      <dgm:spPr/>
    </dgm:pt>
    <dgm:pt modelId="{D29E7D41-6459-43C7-8C7D-D69B46BD6F89}" type="pres">
      <dgm:prSet presAssocID="{7DEE6703-049F-4A85-9861-90772C528923}" presName="rootText1" presStyleLbl="node0" presStyleIdx="0" presStyleCnt="1" custScaleX="104932" custScaleY="9891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F76CCFE-D0B8-433C-A4A9-9401B539DB64}" type="pres">
      <dgm:prSet presAssocID="{7DEE6703-049F-4A85-9861-90772C528923}" presName="rootConnector1" presStyleLbl="node1" presStyleIdx="0" presStyleCnt="0"/>
      <dgm:spPr/>
      <dgm:t>
        <a:bodyPr/>
        <a:lstStyle/>
        <a:p>
          <a:endParaRPr lang="ru-RU"/>
        </a:p>
      </dgm:t>
    </dgm:pt>
    <dgm:pt modelId="{16AA2166-0372-4CDA-853C-9B9965C21F47}" type="pres">
      <dgm:prSet presAssocID="{7DEE6703-049F-4A85-9861-90772C528923}" presName="hierChild2" presStyleCnt="0"/>
      <dgm:spPr/>
    </dgm:pt>
    <dgm:pt modelId="{0202D611-943D-43E9-A88F-7AC37DD34BAC}" type="pres">
      <dgm:prSet presAssocID="{1B24E9A1-96B8-4A52-8337-A1C63DE62380}" presName="Name37" presStyleLbl="parChTrans1D2" presStyleIdx="0" presStyleCnt="2"/>
      <dgm:spPr/>
      <dgm:t>
        <a:bodyPr/>
        <a:lstStyle/>
        <a:p>
          <a:endParaRPr lang="ru-RU"/>
        </a:p>
      </dgm:t>
    </dgm:pt>
    <dgm:pt modelId="{E3CCA6BD-C36E-4310-BE43-3FACE73A799F}" type="pres">
      <dgm:prSet presAssocID="{CE92F1C0-C3C6-4F41-A019-7536CF2C318B}" presName="hierRoot2" presStyleCnt="0">
        <dgm:presLayoutVars>
          <dgm:hierBranch val="init"/>
        </dgm:presLayoutVars>
      </dgm:prSet>
      <dgm:spPr/>
    </dgm:pt>
    <dgm:pt modelId="{65048CCD-2D57-46EC-A253-C040044EF39E}" type="pres">
      <dgm:prSet presAssocID="{CE92F1C0-C3C6-4F41-A019-7536CF2C318B}" presName="rootComposite" presStyleCnt="0"/>
      <dgm:spPr/>
    </dgm:pt>
    <dgm:pt modelId="{191A3C68-64AB-488D-8ADD-BB3335840765}" type="pres">
      <dgm:prSet presAssocID="{CE92F1C0-C3C6-4F41-A019-7536CF2C318B}" presName="rootText" presStyleLbl="node2" presStyleIdx="0" presStyleCnt="2" custScaleX="104932" custScaleY="9891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D174E56-1207-44AD-BF59-E487C032FC26}" type="pres">
      <dgm:prSet presAssocID="{CE92F1C0-C3C6-4F41-A019-7536CF2C318B}" presName="rootConnector" presStyleLbl="node2" presStyleIdx="0" presStyleCnt="2"/>
      <dgm:spPr/>
      <dgm:t>
        <a:bodyPr/>
        <a:lstStyle/>
        <a:p>
          <a:endParaRPr lang="ru-RU"/>
        </a:p>
      </dgm:t>
    </dgm:pt>
    <dgm:pt modelId="{FC340856-4FB2-4824-B807-900B62ED5115}" type="pres">
      <dgm:prSet presAssocID="{CE92F1C0-C3C6-4F41-A019-7536CF2C318B}" presName="hierChild4" presStyleCnt="0"/>
      <dgm:spPr/>
    </dgm:pt>
    <dgm:pt modelId="{8544037A-B572-416C-93CD-2C6319EEFE03}" type="pres">
      <dgm:prSet presAssocID="{CE92F1C0-C3C6-4F41-A019-7536CF2C318B}" presName="hierChild5" presStyleCnt="0"/>
      <dgm:spPr/>
    </dgm:pt>
    <dgm:pt modelId="{5C5FE54A-9C5D-438E-BC48-36555110AE4A}" type="pres">
      <dgm:prSet presAssocID="{6878C403-7D77-4AB3-8DA3-AED65465AFB9}" presName="Name37" presStyleLbl="parChTrans1D2" presStyleIdx="1" presStyleCnt="2"/>
      <dgm:spPr/>
      <dgm:t>
        <a:bodyPr/>
        <a:lstStyle/>
        <a:p>
          <a:endParaRPr lang="ru-RU"/>
        </a:p>
      </dgm:t>
    </dgm:pt>
    <dgm:pt modelId="{38DFE206-839A-405B-859A-03CE938512B8}" type="pres">
      <dgm:prSet presAssocID="{F079C280-EFAE-4120-823A-79BF91BCDC98}" presName="hierRoot2" presStyleCnt="0">
        <dgm:presLayoutVars>
          <dgm:hierBranch val="init"/>
        </dgm:presLayoutVars>
      </dgm:prSet>
      <dgm:spPr/>
    </dgm:pt>
    <dgm:pt modelId="{37C584B4-B38A-40B9-A59C-CECB9D63BC2C}" type="pres">
      <dgm:prSet presAssocID="{F079C280-EFAE-4120-823A-79BF91BCDC98}" presName="rootComposite" presStyleCnt="0"/>
      <dgm:spPr/>
    </dgm:pt>
    <dgm:pt modelId="{FFF04248-D107-4F9C-A844-E1CEB9094012}" type="pres">
      <dgm:prSet presAssocID="{F079C280-EFAE-4120-823A-79BF91BCDC98}" presName="rootText" presStyleLbl="node2" presStyleIdx="1" presStyleCnt="2" custScaleX="104932" custScaleY="9891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13D6FFC-BEB0-4668-9708-77CEAFE85262}" type="pres">
      <dgm:prSet presAssocID="{F079C280-EFAE-4120-823A-79BF91BCDC98}" presName="rootConnector" presStyleLbl="node2" presStyleIdx="1" presStyleCnt="2"/>
      <dgm:spPr/>
      <dgm:t>
        <a:bodyPr/>
        <a:lstStyle/>
        <a:p>
          <a:endParaRPr lang="ru-RU"/>
        </a:p>
      </dgm:t>
    </dgm:pt>
    <dgm:pt modelId="{6CE80B72-3A06-4E5A-A3FC-3DEE011B78E0}" type="pres">
      <dgm:prSet presAssocID="{F079C280-EFAE-4120-823A-79BF91BCDC98}" presName="hierChild4" presStyleCnt="0"/>
      <dgm:spPr/>
    </dgm:pt>
    <dgm:pt modelId="{CAEC3BB1-C5B4-44B0-98C3-A449F897873D}" type="pres">
      <dgm:prSet presAssocID="{F079C280-EFAE-4120-823A-79BF91BCDC98}" presName="hierChild5" presStyleCnt="0"/>
      <dgm:spPr/>
    </dgm:pt>
    <dgm:pt modelId="{68BE2F84-03CD-4B62-AF58-BC095B5307D0}" type="pres">
      <dgm:prSet presAssocID="{7DEE6703-049F-4A85-9861-90772C528923}" presName="hierChild3" presStyleCnt="0"/>
      <dgm:spPr/>
    </dgm:pt>
  </dgm:ptLst>
  <dgm:cxnLst>
    <dgm:cxn modelId="{0DADD369-D787-417C-B9CE-AC932D683788}" srcId="{3A8FDB3B-3E71-42D5-85D0-1D030C4392F5}" destId="{7DEE6703-049F-4A85-9861-90772C528923}" srcOrd="0" destOrd="0" parTransId="{97044DA0-30BC-49C8-8072-F6F9F711586B}" sibTransId="{CD3CF650-C81A-4EC3-ACDC-7801EA10148B}"/>
    <dgm:cxn modelId="{3BCF30E0-D8AC-4F49-97DC-250B7782E5B6}" type="presOf" srcId="{3A8FDB3B-3E71-42D5-85D0-1D030C4392F5}" destId="{0FD2FAB7-5805-402C-B97C-DDE2BC3DC326}" srcOrd="0" destOrd="0" presId="urn:microsoft.com/office/officeart/2005/8/layout/orgChart1"/>
    <dgm:cxn modelId="{5703DBBA-0AA9-48C6-8E55-003F25EBF78B}" type="presOf" srcId="{1B24E9A1-96B8-4A52-8337-A1C63DE62380}" destId="{0202D611-943D-43E9-A88F-7AC37DD34BAC}" srcOrd="0" destOrd="0" presId="urn:microsoft.com/office/officeart/2005/8/layout/orgChart1"/>
    <dgm:cxn modelId="{DE7604C8-8EEE-47C1-8C6B-73248441EA6C}" type="presOf" srcId="{7DEE6703-049F-4A85-9861-90772C528923}" destId="{D29E7D41-6459-43C7-8C7D-D69B46BD6F89}" srcOrd="0" destOrd="0" presId="urn:microsoft.com/office/officeart/2005/8/layout/orgChart1"/>
    <dgm:cxn modelId="{FB420C64-F384-43FC-A9AA-B84424B76C7F}" type="presOf" srcId="{6878C403-7D77-4AB3-8DA3-AED65465AFB9}" destId="{5C5FE54A-9C5D-438E-BC48-36555110AE4A}" srcOrd="0" destOrd="0" presId="urn:microsoft.com/office/officeart/2005/8/layout/orgChart1"/>
    <dgm:cxn modelId="{74A77939-467D-4AED-A5F9-A8156855E1A3}" type="presOf" srcId="{CE92F1C0-C3C6-4F41-A019-7536CF2C318B}" destId="{191A3C68-64AB-488D-8ADD-BB3335840765}" srcOrd="0" destOrd="0" presId="urn:microsoft.com/office/officeart/2005/8/layout/orgChart1"/>
    <dgm:cxn modelId="{986464CC-8B94-49DA-9063-0917DD1B1FCD}" type="presOf" srcId="{F079C280-EFAE-4120-823A-79BF91BCDC98}" destId="{413D6FFC-BEB0-4668-9708-77CEAFE85262}" srcOrd="1" destOrd="0" presId="urn:microsoft.com/office/officeart/2005/8/layout/orgChart1"/>
    <dgm:cxn modelId="{7ABCF6E0-0D64-42B2-A9C6-BC14B24A3A4C}" type="presOf" srcId="{7DEE6703-049F-4A85-9861-90772C528923}" destId="{1F76CCFE-D0B8-433C-A4A9-9401B539DB64}" srcOrd="1" destOrd="0" presId="urn:microsoft.com/office/officeart/2005/8/layout/orgChart1"/>
    <dgm:cxn modelId="{153228EE-3EEE-46F9-923D-008B1064E316}" type="presOf" srcId="{CE92F1C0-C3C6-4F41-A019-7536CF2C318B}" destId="{6D174E56-1207-44AD-BF59-E487C032FC26}" srcOrd="1" destOrd="0" presId="urn:microsoft.com/office/officeart/2005/8/layout/orgChart1"/>
    <dgm:cxn modelId="{E902FC90-8CE0-4BD7-BBC7-72EF27DFBD1E}" srcId="{7DEE6703-049F-4A85-9861-90772C528923}" destId="{F079C280-EFAE-4120-823A-79BF91BCDC98}" srcOrd="1" destOrd="0" parTransId="{6878C403-7D77-4AB3-8DA3-AED65465AFB9}" sibTransId="{87757351-20D5-4077-BE0E-935574BDA594}"/>
    <dgm:cxn modelId="{F8E215E9-D8DA-4DA1-8BE4-97B07124B9F2}" type="presOf" srcId="{F079C280-EFAE-4120-823A-79BF91BCDC98}" destId="{FFF04248-D107-4F9C-A844-E1CEB9094012}" srcOrd="0" destOrd="0" presId="urn:microsoft.com/office/officeart/2005/8/layout/orgChart1"/>
    <dgm:cxn modelId="{42AE223F-5863-4DE6-8AEF-8B8E2996A9AB}" srcId="{7DEE6703-049F-4A85-9861-90772C528923}" destId="{CE92F1C0-C3C6-4F41-A019-7536CF2C318B}" srcOrd="0" destOrd="0" parTransId="{1B24E9A1-96B8-4A52-8337-A1C63DE62380}" sibTransId="{EEB2C186-959D-47E5-B352-972B35FE1FB4}"/>
    <dgm:cxn modelId="{5DA5873B-3093-4FBE-9F38-D007D3F75D52}" type="presParOf" srcId="{0FD2FAB7-5805-402C-B97C-DDE2BC3DC326}" destId="{76496624-5B91-431D-A6A0-BF1B69F2E437}" srcOrd="0" destOrd="0" presId="urn:microsoft.com/office/officeart/2005/8/layout/orgChart1"/>
    <dgm:cxn modelId="{9B7DE0AB-29BB-41A6-B78D-BA1A8AB4A0D0}" type="presParOf" srcId="{76496624-5B91-431D-A6A0-BF1B69F2E437}" destId="{7CCB4240-5CF0-423A-B30B-98C31904AC53}" srcOrd="0" destOrd="0" presId="urn:microsoft.com/office/officeart/2005/8/layout/orgChart1"/>
    <dgm:cxn modelId="{D05070CB-3C20-4B40-B94B-2A8A0DF8F341}" type="presParOf" srcId="{7CCB4240-5CF0-423A-B30B-98C31904AC53}" destId="{D29E7D41-6459-43C7-8C7D-D69B46BD6F89}" srcOrd="0" destOrd="0" presId="urn:microsoft.com/office/officeart/2005/8/layout/orgChart1"/>
    <dgm:cxn modelId="{031D617E-DB5F-4864-B50C-9520BA67C3EC}" type="presParOf" srcId="{7CCB4240-5CF0-423A-B30B-98C31904AC53}" destId="{1F76CCFE-D0B8-433C-A4A9-9401B539DB64}" srcOrd="1" destOrd="0" presId="urn:microsoft.com/office/officeart/2005/8/layout/orgChart1"/>
    <dgm:cxn modelId="{5393E108-0D4C-4BDC-AB9B-66DC6F777A77}" type="presParOf" srcId="{76496624-5B91-431D-A6A0-BF1B69F2E437}" destId="{16AA2166-0372-4CDA-853C-9B9965C21F47}" srcOrd="1" destOrd="0" presId="urn:microsoft.com/office/officeart/2005/8/layout/orgChart1"/>
    <dgm:cxn modelId="{89FE5744-38B6-4F34-A3E3-E14966BCDCFF}" type="presParOf" srcId="{16AA2166-0372-4CDA-853C-9B9965C21F47}" destId="{0202D611-943D-43E9-A88F-7AC37DD34BAC}" srcOrd="0" destOrd="0" presId="urn:microsoft.com/office/officeart/2005/8/layout/orgChart1"/>
    <dgm:cxn modelId="{ABE1AABF-7632-4BE8-B22D-B9E46A3D85A0}" type="presParOf" srcId="{16AA2166-0372-4CDA-853C-9B9965C21F47}" destId="{E3CCA6BD-C36E-4310-BE43-3FACE73A799F}" srcOrd="1" destOrd="0" presId="urn:microsoft.com/office/officeart/2005/8/layout/orgChart1"/>
    <dgm:cxn modelId="{99F74A0A-E378-4D4B-AE0D-A3202DA776FF}" type="presParOf" srcId="{E3CCA6BD-C36E-4310-BE43-3FACE73A799F}" destId="{65048CCD-2D57-46EC-A253-C040044EF39E}" srcOrd="0" destOrd="0" presId="urn:microsoft.com/office/officeart/2005/8/layout/orgChart1"/>
    <dgm:cxn modelId="{AF7AF09C-82B4-4DC5-88C7-D852F09DE504}" type="presParOf" srcId="{65048CCD-2D57-46EC-A253-C040044EF39E}" destId="{191A3C68-64AB-488D-8ADD-BB3335840765}" srcOrd="0" destOrd="0" presId="urn:microsoft.com/office/officeart/2005/8/layout/orgChart1"/>
    <dgm:cxn modelId="{F02D51F8-F4F0-4268-9ABF-54B9B45E1DA2}" type="presParOf" srcId="{65048CCD-2D57-46EC-A253-C040044EF39E}" destId="{6D174E56-1207-44AD-BF59-E487C032FC26}" srcOrd="1" destOrd="0" presId="urn:microsoft.com/office/officeart/2005/8/layout/orgChart1"/>
    <dgm:cxn modelId="{416FD04F-4B70-4237-A466-25491D282803}" type="presParOf" srcId="{E3CCA6BD-C36E-4310-BE43-3FACE73A799F}" destId="{FC340856-4FB2-4824-B807-900B62ED5115}" srcOrd="1" destOrd="0" presId="urn:microsoft.com/office/officeart/2005/8/layout/orgChart1"/>
    <dgm:cxn modelId="{215F5C3D-F632-48DE-BEFE-6C64E19B5429}" type="presParOf" srcId="{E3CCA6BD-C36E-4310-BE43-3FACE73A799F}" destId="{8544037A-B572-416C-93CD-2C6319EEFE03}" srcOrd="2" destOrd="0" presId="urn:microsoft.com/office/officeart/2005/8/layout/orgChart1"/>
    <dgm:cxn modelId="{7F146FA0-A968-45F3-9AD4-8C8A00869DFF}" type="presParOf" srcId="{16AA2166-0372-4CDA-853C-9B9965C21F47}" destId="{5C5FE54A-9C5D-438E-BC48-36555110AE4A}" srcOrd="2" destOrd="0" presId="urn:microsoft.com/office/officeart/2005/8/layout/orgChart1"/>
    <dgm:cxn modelId="{EB9699EE-4128-4E2F-BE5B-448953947125}" type="presParOf" srcId="{16AA2166-0372-4CDA-853C-9B9965C21F47}" destId="{38DFE206-839A-405B-859A-03CE938512B8}" srcOrd="3" destOrd="0" presId="urn:microsoft.com/office/officeart/2005/8/layout/orgChart1"/>
    <dgm:cxn modelId="{83D2C61A-F132-4E7C-843D-7BF7C6887C09}" type="presParOf" srcId="{38DFE206-839A-405B-859A-03CE938512B8}" destId="{37C584B4-B38A-40B9-A59C-CECB9D63BC2C}" srcOrd="0" destOrd="0" presId="urn:microsoft.com/office/officeart/2005/8/layout/orgChart1"/>
    <dgm:cxn modelId="{A265A9B8-FA00-479C-941F-DA55124C5EA5}" type="presParOf" srcId="{37C584B4-B38A-40B9-A59C-CECB9D63BC2C}" destId="{FFF04248-D107-4F9C-A844-E1CEB9094012}" srcOrd="0" destOrd="0" presId="urn:microsoft.com/office/officeart/2005/8/layout/orgChart1"/>
    <dgm:cxn modelId="{D1EEEF0D-667C-4BE4-878B-E2E2C5048D27}" type="presParOf" srcId="{37C584B4-B38A-40B9-A59C-CECB9D63BC2C}" destId="{413D6FFC-BEB0-4668-9708-77CEAFE85262}" srcOrd="1" destOrd="0" presId="urn:microsoft.com/office/officeart/2005/8/layout/orgChart1"/>
    <dgm:cxn modelId="{0DAEC0BE-21C4-4888-B23D-5484A0BEE906}" type="presParOf" srcId="{38DFE206-839A-405B-859A-03CE938512B8}" destId="{6CE80B72-3A06-4E5A-A3FC-3DEE011B78E0}" srcOrd="1" destOrd="0" presId="urn:microsoft.com/office/officeart/2005/8/layout/orgChart1"/>
    <dgm:cxn modelId="{C7BA2CF4-2928-41B6-A948-AAB53FF97AD2}" type="presParOf" srcId="{38DFE206-839A-405B-859A-03CE938512B8}" destId="{CAEC3BB1-C5B4-44B0-98C3-A449F897873D}" srcOrd="2" destOrd="0" presId="urn:microsoft.com/office/officeart/2005/8/layout/orgChart1"/>
    <dgm:cxn modelId="{D2A400D9-8D19-4699-AB8D-0B2FEEACC7A8}" type="presParOf" srcId="{76496624-5B91-431D-A6A0-BF1B69F2E437}" destId="{68BE2F84-03CD-4B62-AF58-BC095B5307D0}" srcOrd="2" destOrd="0" presId="urn:microsoft.com/office/officeart/2005/8/layout/orgChart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B83D83F-3053-4ED4-A829-992340D607C6}" type="doc">
      <dgm:prSet loTypeId="urn:microsoft.com/office/officeart/2005/8/layout/vProcess5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4946FAD-D273-4D5B-95BF-F997591A6982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2400" dirty="0" smtClean="0"/>
            <a:t>ПСИХОЛОГИЧЕСКИЕ ХАРАКТЕРИСТИКИ ГРУППЫ ПРЕДСТАВЛЯЮТ СОБОЙ ТО </a:t>
          </a:r>
          <a:r>
            <a:rPr lang="ru-RU" sz="2400" b="1" dirty="0" smtClean="0"/>
            <a:t>ТИПИЧНОЕ</a:t>
          </a:r>
          <a:r>
            <a:rPr lang="ru-RU" sz="2400" dirty="0" smtClean="0"/>
            <a:t>, </a:t>
          </a:r>
          <a:r>
            <a:rPr lang="ru-RU" sz="2400" b="1" dirty="0" smtClean="0"/>
            <a:t>ЧТО ХАРАКТЕРНО ВСЕМ ИНДИВИДАМ</a:t>
          </a:r>
          <a:r>
            <a:rPr lang="ru-RU" sz="2400" dirty="0" smtClean="0"/>
            <a:t>, А НЕ СУММУ ЧЕРТ, СВОЙСТВЕННЫХ КАЖДОЙ ЛИЧНОСТИ</a:t>
          </a:r>
          <a:endParaRPr lang="ru-RU" sz="2400" dirty="0"/>
        </a:p>
      </dgm:t>
    </dgm:pt>
    <dgm:pt modelId="{0F544860-191B-4076-848D-93362BB6B8A1}" type="parTrans" cxnId="{E68AB02A-1136-4706-8874-7FFF9B97A3C5}">
      <dgm:prSet/>
      <dgm:spPr/>
      <dgm:t>
        <a:bodyPr/>
        <a:lstStyle/>
        <a:p>
          <a:endParaRPr lang="ru-RU"/>
        </a:p>
      </dgm:t>
    </dgm:pt>
    <dgm:pt modelId="{4107791F-301A-41BF-BF6C-27F8307392EA}" type="sibTrans" cxnId="{E68AB02A-1136-4706-8874-7FFF9B97A3C5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820EA6B2-20AD-4849-A9BF-118E6B7BF342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2400" dirty="0" smtClean="0"/>
            <a:t>Иными словами: </a:t>
          </a:r>
          <a:r>
            <a:rPr lang="ru-RU" sz="2400" b="1" dirty="0" smtClean="0"/>
            <a:t>психология группы есть то общее, что присуще в той или иной мере всем представителям данной группы</a:t>
          </a:r>
          <a:r>
            <a:rPr lang="ru-RU" sz="2400" dirty="0" smtClean="0"/>
            <a:t>, т.е. типичное для них, порожденное общими условиями существования </a:t>
          </a:r>
          <a:endParaRPr lang="ru-RU" sz="2400" dirty="0"/>
        </a:p>
      </dgm:t>
    </dgm:pt>
    <dgm:pt modelId="{F816A04C-057F-4DF5-AA69-E0E7D48470CA}" type="parTrans" cxnId="{C2E14F4B-8FF3-4FD3-A47D-E940B398B4AF}">
      <dgm:prSet/>
      <dgm:spPr/>
      <dgm:t>
        <a:bodyPr/>
        <a:lstStyle/>
        <a:p>
          <a:endParaRPr lang="ru-RU"/>
        </a:p>
      </dgm:t>
    </dgm:pt>
    <dgm:pt modelId="{18F9813A-9C3B-45B2-956D-A4F6D0F3EF52}" type="sibTrans" cxnId="{C2E14F4B-8FF3-4FD3-A47D-E940B398B4AF}">
      <dgm:prSet/>
      <dgm:spPr/>
      <dgm:t>
        <a:bodyPr/>
        <a:lstStyle/>
        <a:p>
          <a:endParaRPr lang="ru-RU"/>
        </a:p>
      </dgm:t>
    </dgm:pt>
    <dgm:pt modelId="{08A54DFC-55CD-404A-A01A-3B489B8F1D05}" type="pres">
      <dgm:prSet presAssocID="{8B83D83F-3053-4ED4-A829-992340D607C6}" presName="outerComposite" presStyleCnt="0">
        <dgm:presLayoutVars>
          <dgm:chMax val="5"/>
          <dgm:dir/>
          <dgm:resizeHandles val="exact"/>
        </dgm:presLayoutVars>
      </dgm:prSet>
      <dgm:spPr/>
    </dgm:pt>
    <dgm:pt modelId="{4DC56F08-2CB5-4074-A508-B30DB5A7673F}" type="pres">
      <dgm:prSet presAssocID="{8B83D83F-3053-4ED4-A829-992340D607C6}" presName="dummyMaxCanvas" presStyleCnt="0">
        <dgm:presLayoutVars/>
      </dgm:prSet>
      <dgm:spPr/>
    </dgm:pt>
    <dgm:pt modelId="{1D7917F0-1B25-465A-BE7C-D85CC09F957E}" type="pres">
      <dgm:prSet presAssocID="{8B83D83F-3053-4ED4-A829-992340D607C6}" presName="TwoNodes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DC03F5-8A8F-4457-B8E7-2FFDE6E2AC59}" type="pres">
      <dgm:prSet presAssocID="{8B83D83F-3053-4ED4-A829-992340D607C6}" presName="TwoNodes_2" presStyleLbl="node1" presStyleIdx="1" presStyleCnt="2" custScaleY="1155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BF493E-50C9-4B72-8B4B-196A6B829FD3}" type="pres">
      <dgm:prSet presAssocID="{8B83D83F-3053-4ED4-A829-992340D607C6}" presName="TwoConn_1-2" presStyleLbl="fgAccFollowNode1" presStyleIdx="0" presStyleCnt="1">
        <dgm:presLayoutVars>
          <dgm:bulletEnabled val="1"/>
        </dgm:presLayoutVars>
      </dgm:prSet>
      <dgm:spPr/>
    </dgm:pt>
    <dgm:pt modelId="{0C22879C-A73E-4947-95E1-BE2BA1298BA9}" type="pres">
      <dgm:prSet presAssocID="{8B83D83F-3053-4ED4-A829-992340D607C6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2F626C-7D2C-4BA4-87E0-730168119A72}" type="pres">
      <dgm:prSet presAssocID="{8B83D83F-3053-4ED4-A829-992340D607C6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1DDA23A-E55A-46A4-9427-C8B6A7C1665B}" type="presOf" srcId="{4107791F-301A-41BF-BF6C-27F8307392EA}" destId="{2BBF493E-50C9-4B72-8B4B-196A6B829FD3}" srcOrd="0" destOrd="0" presId="urn:microsoft.com/office/officeart/2005/8/layout/vProcess5"/>
    <dgm:cxn modelId="{C2E14F4B-8FF3-4FD3-A47D-E940B398B4AF}" srcId="{8B83D83F-3053-4ED4-A829-992340D607C6}" destId="{820EA6B2-20AD-4849-A9BF-118E6B7BF342}" srcOrd="1" destOrd="0" parTransId="{F816A04C-057F-4DF5-AA69-E0E7D48470CA}" sibTransId="{18F9813A-9C3B-45B2-956D-A4F6D0F3EF52}"/>
    <dgm:cxn modelId="{6BDEE30B-7FB7-4807-9EC9-47DD20657831}" type="presOf" srcId="{34946FAD-D273-4D5B-95BF-F997591A6982}" destId="{1D7917F0-1B25-465A-BE7C-D85CC09F957E}" srcOrd="0" destOrd="0" presId="urn:microsoft.com/office/officeart/2005/8/layout/vProcess5"/>
    <dgm:cxn modelId="{71C1F019-088F-4DEB-8AE7-FD6E38DE0B68}" type="presOf" srcId="{820EA6B2-20AD-4849-A9BF-118E6B7BF342}" destId="{E12F626C-7D2C-4BA4-87E0-730168119A72}" srcOrd="1" destOrd="0" presId="urn:microsoft.com/office/officeart/2005/8/layout/vProcess5"/>
    <dgm:cxn modelId="{46955FF6-A8E1-426F-A331-50494A240E05}" type="presOf" srcId="{820EA6B2-20AD-4849-A9BF-118E6B7BF342}" destId="{58DC03F5-8A8F-4457-B8E7-2FFDE6E2AC59}" srcOrd="0" destOrd="0" presId="urn:microsoft.com/office/officeart/2005/8/layout/vProcess5"/>
    <dgm:cxn modelId="{E68AB02A-1136-4706-8874-7FFF9B97A3C5}" srcId="{8B83D83F-3053-4ED4-A829-992340D607C6}" destId="{34946FAD-D273-4D5B-95BF-F997591A6982}" srcOrd="0" destOrd="0" parTransId="{0F544860-191B-4076-848D-93362BB6B8A1}" sibTransId="{4107791F-301A-41BF-BF6C-27F8307392EA}"/>
    <dgm:cxn modelId="{8D24BBCA-A8BA-4E32-A00B-B9E8AEDA83C7}" type="presOf" srcId="{8B83D83F-3053-4ED4-A829-992340D607C6}" destId="{08A54DFC-55CD-404A-A01A-3B489B8F1D05}" srcOrd="0" destOrd="0" presId="urn:microsoft.com/office/officeart/2005/8/layout/vProcess5"/>
    <dgm:cxn modelId="{D91C3B67-33BA-4A0A-893D-BFF6F2FE9734}" type="presOf" srcId="{34946FAD-D273-4D5B-95BF-F997591A6982}" destId="{0C22879C-A73E-4947-95E1-BE2BA1298BA9}" srcOrd="1" destOrd="0" presId="urn:microsoft.com/office/officeart/2005/8/layout/vProcess5"/>
    <dgm:cxn modelId="{6DCE9731-7A00-4FBF-9A04-140AC05860B8}" type="presParOf" srcId="{08A54DFC-55CD-404A-A01A-3B489B8F1D05}" destId="{4DC56F08-2CB5-4074-A508-B30DB5A7673F}" srcOrd="0" destOrd="0" presId="urn:microsoft.com/office/officeart/2005/8/layout/vProcess5"/>
    <dgm:cxn modelId="{F3429CF3-E8C9-40BD-9A7B-C83CDDD2867C}" type="presParOf" srcId="{08A54DFC-55CD-404A-A01A-3B489B8F1D05}" destId="{1D7917F0-1B25-465A-BE7C-D85CC09F957E}" srcOrd="1" destOrd="0" presId="urn:microsoft.com/office/officeart/2005/8/layout/vProcess5"/>
    <dgm:cxn modelId="{DFD37F6F-3F88-47C2-BEBD-B447C051FDE3}" type="presParOf" srcId="{08A54DFC-55CD-404A-A01A-3B489B8F1D05}" destId="{58DC03F5-8A8F-4457-B8E7-2FFDE6E2AC59}" srcOrd="2" destOrd="0" presId="urn:microsoft.com/office/officeart/2005/8/layout/vProcess5"/>
    <dgm:cxn modelId="{A87257D8-AA8E-4075-A063-4431FABD43F6}" type="presParOf" srcId="{08A54DFC-55CD-404A-A01A-3B489B8F1D05}" destId="{2BBF493E-50C9-4B72-8B4B-196A6B829FD3}" srcOrd="3" destOrd="0" presId="urn:microsoft.com/office/officeart/2005/8/layout/vProcess5"/>
    <dgm:cxn modelId="{68AFA2CE-52CE-4AA7-883D-88461CBB22D9}" type="presParOf" srcId="{08A54DFC-55CD-404A-A01A-3B489B8F1D05}" destId="{0C22879C-A73E-4947-95E1-BE2BA1298BA9}" srcOrd="4" destOrd="0" presId="urn:microsoft.com/office/officeart/2005/8/layout/vProcess5"/>
    <dgm:cxn modelId="{01193134-3D4E-485B-B066-A2265A2D8D7A}" type="presParOf" srcId="{08A54DFC-55CD-404A-A01A-3B489B8F1D05}" destId="{E12F626C-7D2C-4BA4-87E0-730168119A72}" srcOrd="5" destOrd="0" presId="urn:microsoft.com/office/officeart/2005/8/layout/vProcess5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072DC09-18B4-4673-9EC6-CCAF047CF7E5}" type="doc">
      <dgm:prSet loTypeId="urn:microsoft.com/office/officeart/2005/8/layout/vList2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240B99C-99AF-4F82-8C21-D1A47B577145}">
      <dgm:prSet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dirty="0" smtClean="0"/>
            <a:t>МЕТОДЫ </a:t>
          </a:r>
          <a:r>
            <a:rPr lang="ru-RU" b="1" dirty="0" smtClean="0"/>
            <a:t>ЭТНОГРАФИИ</a:t>
          </a:r>
          <a:r>
            <a:rPr lang="ru-RU" dirty="0" smtClean="0"/>
            <a:t>, КОТОРОЙ СВОЙСТВЕН АНАЛИЗ НЕКОТОРЫХ ПРОДУКТОВ КУЛЬТУРЫ (ЯЗЫКА, МИФОВ, ОБЫЧАЕВ И Т.П.)</a:t>
          </a:r>
          <a:endParaRPr lang="ru-RU" dirty="0"/>
        </a:p>
      </dgm:t>
    </dgm:pt>
    <dgm:pt modelId="{302F1372-253C-455F-942D-8D3FA9CA0976}" type="parTrans" cxnId="{F3DBE4C2-DD19-43AC-982F-300D276A72C2}">
      <dgm:prSet/>
      <dgm:spPr/>
      <dgm:t>
        <a:bodyPr/>
        <a:lstStyle/>
        <a:p>
          <a:endParaRPr lang="ru-RU"/>
        </a:p>
      </dgm:t>
    </dgm:pt>
    <dgm:pt modelId="{AB89CDB4-F5C8-48DC-B745-9E0D7B9DB9E4}" type="sibTrans" cxnId="{F3DBE4C2-DD19-43AC-982F-300D276A72C2}">
      <dgm:prSet/>
      <dgm:spPr/>
      <dgm:t>
        <a:bodyPr/>
        <a:lstStyle/>
        <a:p>
          <a:endParaRPr lang="ru-RU"/>
        </a:p>
      </dgm:t>
    </dgm:pt>
    <dgm:pt modelId="{113B4DE4-1EE0-4FBC-AB10-19CBC20C3B30}">
      <dgm:prSet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dirty="0" smtClean="0"/>
            <a:t>МЕТОДЫ, ТРАДИЦИОННЫЕ ДЛЯ </a:t>
          </a:r>
          <a:r>
            <a:rPr lang="ru-RU" b="1" dirty="0" smtClean="0"/>
            <a:t>СОЦИОЛОГИИ</a:t>
          </a:r>
          <a:endParaRPr lang="ru-RU" dirty="0"/>
        </a:p>
      </dgm:t>
    </dgm:pt>
    <dgm:pt modelId="{EDC2EA65-2CDB-4B8B-8ABB-70CF41B02211}" type="parTrans" cxnId="{F1097AEE-3FA3-400E-ABD9-7E34D4336894}">
      <dgm:prSet/>
      <dgm:spPr/>
      <dgm:t>
        <a:bodyPr/>
        <a:lstStyle/>
        <a:p>
          <a:endParaRPr lang="ru-RU"/>
        </a:p>
      </dgm:t>
    </dgm:pt>
    <dgm:pt modelId="{6DE7F045-BFB1-484B-BAA2-57E7552C289C}" type="sibTrans" cxnId="{F1097AEE-3FA3-400E-ABD9-7E34D4336894}">
      <dgm:prSet/>
      <dgm:spPr/>
      <dgm:t>
        <a:bodyPr/>
        <a:lstStyle/>
        <a:p>
          <a:endParaRPr lang="ru-RU"/>
        </a:p>
      </dgm:t>
    </dgm:pt>
    <dgm:pt modelId="{CB86557C-49D6-4DC6-ABF2-2147345FBDA7}">
      <dgm:prSet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dirty="0" smtClean="0"/>
            <a:t>ПРИЕМЫ, ПРИНЯТЫЕ В </a:t>
          </a:r>
          <a:r>
            <a:rPr lang="ru-RU" b="1" dirty="0" smtClean="0"/>
            <a:t>ЯЗЫКОЗНАНИИ</a:t>
          </a:r>
          <a:r>
            <a:rPr lang="ru-RU" dirty="0" smtClean="0"/>
            <a:t> (АНАЛИЗ ЗНАКОВЫХ СИСТЕМ)</a:t>
          </a:r>
          <a:endParaRPr lang="ru-RU" dirty="0"/>
        </a:p>
      </dgm:t>
    </dgm:pt>
    <dgm:pt modelId="{D56CD538-34F7-42A5-A83D-B3B3B03C0B6A}" type="parTrans" cxnId="{B826531B-28D0-470D-B076-FD86F1FE093D}">
      <dgm:prSet/>
      <dgm:spPr/>
      <dgm:t>
        <a:bodyPr/>
        <a:lstStyle/>
        <a:p>
          <a:endParaRPr lang="ru-RU"/>
        </a:p>
      </dgm:t>
    </dgm:pt>
    <dgm:pt modelId="{3136DC5C-1B63-44D7-B490-4D4BB0B14D7E}" type="sibTrans" cxnId="{B826531B-28D0-470D-B076-FD86F1FE093D}">
      <dgm:prSet/>
      <dgm:spPr/>
      <dgm:t>
        <a:bodyPr/>
        <a:lstStyle/>
        <a:p>
          <a:endParaRPr lang="ru-RU"/>
        </a:p>
      </dgm:t>
    </dgm:pt>
    <dgm:pt modelId="{392F130E-0EB4-4CCF-B4A7-53F5A1465F82}">
      <dgm:prSet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dirty="0" smtClean="0"/>
            <a:t>МЕТОД АНАЛИЗА «СОЦИАЛЬНЫХ ПРЕДСТАВЛЕНИЙ»</a:t>
          </a:r>
          <a:endParaRPr lang="ru-RU" dirty="0"/>
        </a:p>
      </dgm:t>
    </dgm:pt>
    <dgm:pt modelId="{55D02662-CB56-454A-B4C5-4B6F93E5B056}" type="parTrans" cxnId="{D27FA40B-81FA-4130-800D-A06597F3DA4F}">
      <dgm:prSet/>
      <dgm:spPr/>
      <dgm:t>
        <a:bodyPr/>
        <a:lstStyle/>
        <a:p>
          <a:endParaRPr lang="ru-RU"/>
        </a:p>
      </dgm:t>
    </dgm:pt>
    <dgm:pt modelId="{5F13EC1B-F7FC-407A-B779-187E0EE59446}" type="sibTrans" cxnId="{D27FA40B-81FA-4130-800D-A06597F3DA4F}">
      <dgm:prSet/>
      <dgm:spPr/>
      <dgm:t>
        <a:bodyPr/>
        <a:lstStyle/>
        <a:p>
          <a:endParaRPr lang="ru-RU"/>
        </a:p>
      </dgm:t>
    </dgm:pt>
    <dgm:pt modelId="{C59B509C-11E5-4621-87A0-C508266045C9}" type="pres">
      <dgm:prSet presAssocID="{5072DC09-18B4-4673-9EC6-CCAF047CF7E5}" presName="linear" presStyleCnt="0">
        <dgm:presLayoutVars>
          <dgm:animLvl val="lvl"/>
          <dgm:resizeHandles val="exact"/>
        </dgm:presLayoutVars>
      </dgm:prSet>
      <dgm:spPr/>
    </dgm:pt>
    <dgm:pt modelId="{C6C4018A-FA40-4C7A-9357-F9066FEAAF48}" type="pres">
      <dgm:prSet presAssocID="{B240B99C-99AF-4F82-8C21-D1A47B577145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3DE2C996-D687-489A-AD39-980A123D8761}" type="pres">
      <dgm:prSet presAssocID="{AB89CDB4-F5C8-48DC-B745-9E0D7B9DB9E4}" presName="spacer" presStyleCnt="0"/>
      <dgm:spPr/>
    </dgm:pt>
    <dgm:pt modelId="{D9235EBE-C941-4A05-80AB-06BF2C8496A0}" type="pres">
      <dgm:prSet presAssocID="{113B4DE4-1EE0-4FBC-AB10-19CBC20C3B30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B24E76-BD6C-4AD1-9745-FFC13EAA026E}" type="pres">
      <dgm:prSet presAssocID="{6DE7F045-BFB1-484B-BAA2-57E7552C289C}" presName="spacer" presStyleCnt="0"/>
      <dgm:spPr/>
    </dgm:pt>
    <dgm:pt modelId="{AD820312-777F-4BB8-8D8C-0FB535738D38}" type="pres">
      <dgm:prSet presAssocID="{CB86557C-49D6-4DC6-ABF2-2147345FBDA7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83409C-5D7F-42E0-BF4A-7452FF92BB29}" type="pres">
      <dgm:prSet presAssocID="{3136DC5C-1B63-44D7-B490-4D4BB0B14D7E}" presName="spacer" presStyleCnt="0"/>
      <dgm:spPr/>
    </dgm:pt>
    <dgm:pt modelId="{7A03583B-79DA-4E67-81F5-1D3CE8C4317D}" type="pres">
      <dgm:prSet presAssocID="{392F130E-0EB4-4CCF-B4A7-53F5A1465F82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A4915C9C-91F0-4349-8AD0-CC1675BBBD9D}" type="presOf" srcId="{B240B99C-99AF-4F82-8C21-D1A47B577145}" destId="{C6C4018A-FA40-4C7A-9357-F9066FEAAF48}" srcOrd="0" destOrd="0" presId="urn:microsoft.com/office/officeart/2005/8/layout/vList2"/>
    <dgm:cxn modelId="{D27FA40B-81FA-4130-800D-A06597F3DA4F}" srcId="{5072DC09-18B4-4673-9EC6-CCAF047CF7E5}" destId="{392F130E-0EB4-4CCF-B4A7-53F5A1465F82}" srcOrd="3" destOrd="0" parTransId="{55D02662-CB56-454A-B4C5-4B6F93E5B056}" sibTransId="{5F13EC1B-F7FC-407A-B779-187E0EE59446}"/>
    <dgm:cxn modelId="{F3DBE4C2-DD19-43AC-982F-300D276A72C2}" srcId="{5072DC09-18B4-4673-9EC6-CCAF047CF7E5}" destId="{B240B99C-99AF-4F82-8C21-D1A47B577145}" srcOrd="0" destOrd="0" parTransId="{302F1372-253C-455F-942D-8D3FA9CA0976}" sibTransId="{AB89CDB4-F5C8-48DC-B745-9E0D7B9DB9E4}"/>
    <dgm:cxn modelId="{E808A23B-78E6-436F-9248-43A5D025E681}" type="presOf" srcId="{5072DC09-18B4-4673-9EC6-CCAF047CF7E5}" destId="{C59B509C-11E5-4621-87A0-C508266045C9}" srcOrd="0" destOrd="0" presId="urn:microsoft.com/office/officeart/2005/8/layout/vList2"/>
    <dgm:cxn modelId="{6744F1C1-90B6-4CFA-82B1-53F946ED4710}" type="presOf" srcId="{113B4DE4-1EE0-4FBC-AB10-19CBC20C3B30}" destId="{D9235EBE-C941-4A05-80AB-06BF2C8496A0}" srcOrd="0" destOrd="0" presId="urn:microsoft.com/office/officeart/2005/8/layout/vList2"/>
    <dgm:cxn modelId="{3CFDCD20-2AB3-4172-B9DC-4783998D39FC}" type="presOf" srcId="{CB86557C-49D6-4DC6-ABF2-2147345FBDA7}" destId="{AD820312-777F-4BB8-8D8C-0FB535738D38}" srcOrd="0" destOrd="0" presId="urn:microsoft.com/office/officeart/2005/8/layout/vList2"/>
    <dgm:cxn modelId="{F1097AEE-3FA3-400E-ABD9-7E34D4336894}" srcId="{5072DC09-18B4-4673-9EC6-CCAF047CF7E5}" destId="{113B4DE4-1EE0-4FBC-AB10-19CBC20C3B30}" srcOrd="1" destOrd="0" parTransId="{EDC2EA65-2CDB-4B8B-8ABB-70CF41B02211}" sibTransId="{6DE7F045-BFB1-484B-BAA2-57E7552C289C}"/>
    <dgm:cxn modelId="{72F8C014-6D92-4B94-AFBA-E9E0B1E2F6A4}" type="presOf" srcId="{392F130E-0EB4-4CCF-B4A7-53F5A1465F82}" destId="{7A03583B-79DA-4E67-81F5-1D3CE8C4317D}" srcOrd="0" destOrd="0" presId="urn:microsoft.com/office/officeart/2005/8/layout/vList2"/>
    <dgm:cxn modelId="{B826531B-28D0-470D-B076-FD86F1FE093D}" srcId="{5072DC09-18B4-4673-9EC6-CCAF047CF7E5}" destId="{CB86557C-49D6-4DC6-ABF2-2147345FBDA7}" srcOrd="2" destOrd="0" parTransId="{D56CD538-34F7-42A5-A83D-B3B3B03C0B6A}" sibTransId="{3136DC5C-1B63-44D7-B490-4D4BB0B14D7E}"/>
    <dgm:cxn modelId="{7F30C924-B8D8-4CE4-AD7C-3E8952FB3F37}" type="presParOf" srcId="{C59B509C-11E5-4621-87A0-C508266045C9}" destId="{C6C4018A-FA40-4C7A-9357-F9066FEAAF48}" srcOrd="0" destOrd="0" presId="urn:microsoft.com/office/officeart/2005/8/layout/vList2"/>
    <dgm:cxn modelId="{8B2BF3E8-7A2B-4B1D-9986-E0A4764F5FEE}" type="presParOf" srcId="{C59B509C-11E5-4621-87A0-C508266045C9}" destId="{3DE2C996-D687-489A-AD39-980A123D8761}" srcOrd="1" destOrd="0" presId="urn:microsoft.com/office/officeart/2005/8/layout/vList2"/>
    <dgm:cxn modelId="{B7BBA76C-8518-418E-977F-DDAB9CE02503}" type="presParOf" srcId="{C59B509C-11E5-4621-87A0-C508266045C9}" destId="{D9235EBE-C941-4A05-80AB-06BF2C8496A0}" srcOrd="2" destOrd="0" presId="urn:microsoft.com/office/officeart/2005/8/layout/vList2"/>
    <dgm:cxn modelId="{5EC78071-65DC-40C2-B51A-B2E53F2C953B}" type="presParOf" srcId="{C59B509C-11E5-4621-87A0-C508266045C9}" destId="{A4B24E76-BD6C-4AD1-9745-FFC13EAA026E}" srcOrd="3" destOrd="0" presId="urn:microsoft.com/office/officeart/2005/8/layout/vList2"/>
    <dgm:cxn modelId="{52A66526-3E45-4B93-BF70-3C1D608401C3}" type="presParOf" srcId="{C59B509C-11E5-4621-87A0-C508266045C9}" destId="{AD820312-777F-4BB8-8D8C-0FB535738D38}" srcOrd="4" destOrd="0" presId="urn:microsoft.com/office/officeart/2005/8/layout/vList2"/>
    <dgm:cxn modelId="{0BC8ECE7-DECF-4697-A93B-BB0952B220E3}" type="presParOf" srcId="{C59B509C-11E5-4621-87A0-C508266045C9}" destId="{7C83409C-5D7F-42E0-BF4A-7452FF92BB29}" srcOrd="5" destOrd="0" presId="urn:microsoft.com/office/officeart/2005/8/layout/vList2"/>
    <dgm:cxn modelId="{FADADBCE-CFF8-4385-9B97-A177674B3014}" type="presParOf" srcId="{C59B509C-11E5-4621-87A0-C508266045C9}" destId="{7A03583B-79DA-4E67-81F5-1D3CE8C4317D}" srcOrd="6" destOrd="0" presId="urn:microsoft.com/office/officeart/2005/8/layout/vList2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3E2B8D4-3C83-47AA-A8D6-E62F67088861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60A55FC-85B5-4CAF-87E9-3BC5C7F057D4}">
      <dgm:prSet/>
      <dgm:spPr/>
      <dgm:t>
        <a:bodyPr/>
        <a:lstStyle/>
        <a:p>
          <a:pPr rtl="0"/>
          <a:r>
            <a:rPr lang="ru-RU" dirty="0" smtClean="0"/>
            <a:t>Этническая специфика в содержится в историческом опыте каждого народа, и </a:t>
          </a:r>
          <a:r>
            <a:rPr lang="ru-RU" b="1" dirty="0" smtClean="0"/>
            <a:t>усвоение этого опыта есть важнейшее содержание процесса социализации индивида. </a:t>
          </a:r>
          <a:endParaRPr lang="ru-RU" dirty="0"/>
        </a:p>
      </dgm:t>
    </dgm:pt>
    <dgm:pt modelId="{560A7BEE-ED08-42BC-A671-0919A1B634F8}" type="parTrans" cxnId="{D4599D0F-016C-4EA1-9F1B-1454359E55E7}">
      <dgm:prSet/>
      <dgm:spPr/>
      <dgm:t>
        <a:bodyPr/>
        <a:lstStyle/>
        <a:p>
          <a:endParaRPr lang="ru-RU"/>
        </a:p>
      </dgm:t>
    </dgm:pt>
    <dgm:pt modelId="{62AFA38D-3234-4AFF-B2CB-E00415FC3AC3}" type="sibTrans" cxnId="{D4599D0F-016C-4EA1-9F1B-1454359E55E7}">
      <dgm:prSet/>
      <dgm:spPr/>
      <dgm:t>
        <a:bodyPr/>
        <a:lstStyle/>
        <a:p>
          <a:endParaRPr lang="ru-RU"/>
        </a:p>
      </dgm:t>
    </dgm:pt>
    <dgm:pt modelId="{061254F8-72D0-4CE2-AEFC-9A8A7928352A}">
      <dgm:prSet/>
      <dgm:spPr/>
      <dgm:t>
        <a:bodyPr/>
        <a:lstStyle/>
        <a:p>
          <a:pPr rtl="0"/>
          <a:r>
            <a:rPr lang="ru-RU" dirty="0" smtClean="0"/>
            <a:t>Национальная (этническая) принадлежность индивида фиксирует определенные характеристики той микросреды, в условиях которой формируется личность. </a:t>
          </a:r>
          <a:endParaRPr lang="ru-RU" dirty="0"/>
        </a:p>
      </dgm:t>
    </dgm:pt>
    <dgm:pt modelId="{0516C083-28F2-419B-B213-29A11D30AE6A}" type="parTrans" cxnId="{0AF992D8-6A84-42C3-950F-CF3F395CBF52}">
      <dgm:prSet/>
      <dgm:spPr/>
      <dgm:t>
        <a:bodyPr/>
        <a:lstStyle/>
        <a:p>
          <a:endParaRPr lang="ru-RU"/>
        </a:p>
      </dgm:t>
    </dgm:pt>
    <dgm:pt modelId="{DA332DFC-112F-487A-A100-A72E5DAB38CD}" type="sibTrans" cxnId="{0AF992D8-6A84-42C3-950F-CF3F395CBF52}">
      <dgm:prSet/>
      <dgm:spPr/>
      <dgm:t>
        <a:bodyPr/>
        <a:lstStyle/>
        <a:p>
          <a:endParaRPr lang="ru-RU"/>
        </a:p>
      </dgm:t>
    </dgm:pt>
    <dgm:pt modelId="{3367DD97-03B3-493D-B7C8-9F835E9CEDF2}">
      <dgm:prSet/>
      <dgm:spPr/>
      <dgm:t>
        <a:bodyPr/>
        <a:lstStyle/>
        <a:p>
          <a:pPr rtl="0"/>
          <a:r>
            <a:rPr lang="ru-RU" dirty="0" smtClean="0"/>
            <a:t>Способ осознания этнической принадлежности зависит от конкретных социально-исторических условий существования данной этнической группы. </a:t>
          </a:r>
          <a:endParaRPr lang="ru-RU" dirty="0"/>
        </a:p>
      </dgm:t>
    </dgm:pt>
    <dgm:pt modelId="{9CE3A1D6-4F9B-4845-BE2B-67C646D2E05F}" type="parTrans" cxnId="{4A757C5C-0C12-4766-9DDB-60ED329355A2}">
      <dgm:prSet/>
      <dgm:spPr/>
      <dgm:t>
        <a:bodyPr/>
        <a:lstStyle/>
        <a:p>
          <a:endParaRPr lang="ru-RU"/>
        </a:p>
      </dgm:t>
    </dgm:pt>
    <dgm:pt modelId="{579F2799-F8C4-420D-AD6A-ED31E4774744}" type="sibTrans" cxnId="{4A757C5C-0C12-4766-9DDB-60ED329355A2}">
      <dgm:prSet/>
      <dgm:spPr/>
      <dgm:t>
        <a:bodyPr/>
        <a:lstStyle/>
        <a:p>
          <a:endParaRPr lang="ru-RU"/>
        </a:p>
      </dgm:t>
    </dgm:pt>
    <dgm:pt modelId="{400E4C79-78B3-4B12-96DC-F44EB13F110B}" type="pres">
      <dgm:prSet presAssocID="{93E2B8D4-3C83-47AA-A8D6-E62F67088861}" presName="linear" presStyleCnt="0">
        <dgm:presLayoutVars>
          <dgm:animLvl val="lvl"/>
          <dgm:resizeHandles val="exact"/>
        </dgm:presLayoutVars>
      </dgm:prSet>
      <dgm:spPr/>
    </dgm:pt>
    <dgm:pt modelId="{69E5C7B6-506F-492E-8E18-F22D07B9EF1A}" type="pres">
      <dgm:prSet presAssocID="{A60A55FC-85B5-4CAF-87E9-3BC5C7F057D4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E9A8D3E-54E8-42B9-BCCC-33E350037CD7}" type="pres">
      <dgm:prSet presAssocID="{62AFA38D-3234-4AFF-B2CB-E00415FC3AC3}" presName="spacer" presStyleCnt="0"/>
      <dgm:spPr/>
    </dgm:pt>
    <dgm:pt modelId="{8F0B306F-05BC-45B5-AD1A-3126A5E5F4D8}" type="pres">
      <dgm:prSet presAssocID="{061254F8-72D0-4CE2-AEFC-9A8A7928352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D758C3E-FF24-448C-869B-0A33290D2287}" type="pres">
      <dgm:prSet presAssocID="{DA332DFC-112F-487A-A100-A72E5DAB38CD}" presName="spacer" presStyleCnt="0"/>
      <dgm:spPr/>
    </dgm:pt>
    <dgm:pt modelId="{3795FDA9-2223-4395-98B3-5743BFADE595}" type="pres">
      <dgm:prSet presAssocID="{3367DD97-03B3-493D-B7C8-9F835E9CEDF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EB56B70-EE20-47B1-BD88-41F15ED73063}" type="presOf" srcId="{93E2B8D4-3C83-47AA-A8D6-E62F67088861}" destId="{400E4C79-78B3-4B12-96DC-F44EB13F110B}" srcOrd="0" destOrd="0" presId="urn:microsoft.com/office/officeart/2005/8/layout/vList2"/>
    <dgm:cxn modelId="{6CAEE30F-46FD-4C29-BB7D-30D4404026CD}" type="presOf" srcId="{061254F8-72D0-4CE2-AEFC-9A8A7928352A}" destId="{8F0B306F-05BC-45B5-AD1A-3126A5E5F4D8}" srcOrd="0" destOrd="0" presId="urn:microsoft.com/office/officeart/2005/8/layout/vList2"/>
    <dgm:cxn modelId="{7402AFAF-C6A0-40C2-807B-E27E19B9C31F}" type="presOf" srcId="{3367DD97-03B3-493D-B7C8-9F835E9CEDF2}" destId="{3795FDA9-2223-4395-98B3-5743BFADE595}" srcOrd="0" destOrd="0" presId="urn:microsoft.com/office/officeart/2005/8/layout/vList2"/>
    <dgm:cxn modelId="{0AF992D8-6A84-42C3-950F-CF3F395CBF52}" srcId="{93E2B8D4-3C83-47AA-A8D6-E62F67088861}" destId="{061254F8-72D0-4CE2-AEFC-9A8A7928352A}" srcOrd="1" destOrd="0" parTransId="{0516C083-28F2-419B-B213-29A11D30AE6A}" sibTransId="{DA332DFC-112F-487A-A100-A72E5DAB38CD}"/>
    <dgm:cxn modelId="{F5B96FA8-FA87-4A50-86D3-BA301C8D1443}" type="presOf" srcId="{A60A55FC-85B5-4CAF-87E9-3BC5C7F057D4}" destId="{69E5C7B6-506F-492E-8E18-F22D07B9EF1A}" srcOrd="0" destOrd="0" presId="urn:microsoft.com/office/officeart/2005/8/layout/vList2"/>
    <dgm:cxn modelId="{4A757C5C-0C12-4766-9DDB-60ED329355A2}" srcId="{93E2B8D4-3C83-47AA-A8D6-E62F67088861}" destId="{3367DD97-03B3-493D-B7C8-9F835E9CEDF2}" srcOrd="2" destOrd="0" parTransId="{9CE3A1D6-4F9B-4845-BE2B-67C646D2E05F}" sibTransId="{579F2799-F8C4-420D-AD6A-ED31E4774744}"/>
    <dgm:cxn modelId="{D4599D0F-016C-4EA1-9F1B-1454359E55E7}" srcId="{93E2B8D4-3C83-47AA-A8D6-E62F67088861}" destId="{A60A55FC-85B5-4CAF-87E9-3BC5C7F057D4}" srcOrd="0" destOrd="0" parTransId="{560A7BEE-ED08-42BC-A671-0919A1B634F8}" sibTransId="{62AFA38D-3234-4AFF-B2CB-E00415FC3AC3}"/>
    <dgm:cxn modelId="{1310531E-CC88-4E6A-98F4-E47D2A573BDA}" type="presParOf" srcId="{400E4C79-78B3-4B12-96DC-F44EB13F110B}" destId="{69E5C7B6-506F-492E-8E18-F22D07B9EF1A}" srcOrd="0" destOrd="0" presId="urn:microsoft.com/office/officeart/2005/8/layout/vList2"/>
    <dgm:cxn modelId="{CC2EE4FC-7F6D-4F3E-9D25-17DA53048E8E}" type="presParOf" srcId="{400E4C79-78B3-4B12-96DC-F44EB13F110B}" destId="{2E9A8D3E-54E8-42B9-BCCC-33E350037CD7}" srcOrd="1" destOrd="0" presId="urn:microsoft.com/office/officeart/2005/8/layout/vList2"/>
    <dgm:cxn modelId="{6A363456-110B-4B8F-982A-BF4FE5887317}" type="presParOf" srcId="{400E4C79-78B3-4B12-96DC-F44EB13F110B}" destId="{8F0B306F-05BC-45B5-AD1A-3126A5E5F4D8}" srcOrd="2" destOrd="0" presId="urn:microsoft.com/office/officeart/2005/8/layout/vList2"/>
    <dgm:cxn modelId="{4BC66865-89A2-419B-8F54-6EB618D47DC3}" type="presParOf" srcId="{400E4C79-78B3-4B12-96DC-F44EB13F110B}" destId="{ED758C3E-FF24-448C-869B-0A33290D2287}" srcOrd="3" destOrd="0" presId="urn:microsoft.com/office/officeart/2005/8/layout/vList2"/>
    <dgm:cxn modelId="{648CE877-927F-441A-AF52-A396BFD26FE1}" type="presParOf" srcId="{400E4C79-78B3-4B12-96DC-F44EB13F110B}" destId="{3795FDA9-2223-4395-98B3-5743BFADE595}" srcOrd="4" destOrd="0" presId="urn:microsoft.com/office/officeart/2005/8/layout/vList2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A8FDB3B-3E71-42D5-85D0-1D030C4392F5}" type="doc">
      <dgm:prSet loTypeId="urn:microsoft.com/office/officeart/2005/8/layout/orgChart1" loCatId="hierarchy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DEE6703-049F-4A85-9861-90772C528923}">
      <dgm:prSet phldrT="[Текст]"/>
      <dgm:spPr/>
      <dgm:t>
        <a:bodyPr/>
        <a:lstStyle/>
        <a:p>
          <a:r>
            <a:rPr lang="ru-RU" b="0" dirty="0" smtClean="0">
              <a:solidFill>
                <a:schemeClr val="tx1"/>
              </a:solidFill>
            </a:rPr>
            <a:t>СТРУКТУРА </a:t>
          </a:r>
          <a:r>
            <a:rPr lang="ru-RU" b="1" dirty="0" smtClean="0">
              <a:solidFill>
                <a:srgbClr val="C00000"/>
              </a:solidFill>
            </a:rPr>
            <a:t>ПСИХОЛОГИИ</a:t>
          </a:r>
          <a:r>
            <a:rPr lang="ru-RU" b="1" dirty="0" smtClean="0">
              <a:solidFill>
                <a:schemeClr val="tx1"/>
              </a:solidFill>
            </a:rPr>
            <a:t> </a:t>
          </a:r>
          <a:r>
            <a:rPr lang="ru-RU" b="0" dirty="0" smtClean="0">
              <a:solidFill>
                <a:schemeClr val="tx1"/>
              </a:solidFill>
            </a:rPr>
            <a:t>ЭТНИЧЕСКОЙ ГРУППЫ </a:t>
          </a:r>
          <a:endParaRPr lang="ru-RU" b="0" dirty="0">
            <a:solidFill>
              <a:schemeClr val="tx1"/>
            </a:solidFill>
          </a:endParaRPr>
        </a:p>
      </dgm:t>
    </dgm:pt>
    <dgm:pt modelId="{97044DA0-30BC-49C8-8072-F6F9F711586B}" type="parTrans" cxnId="{0DADD369-D787-417C-B9CE-AC932D683788}">
      <dgm:prSet/>
      <dgm:spPr/>
      <dgm:t>
        <a:bodyPr/>
        <a:lstStyle/>
        <a:p>
          <a:endParaRPr lang="ru-RU"/>
        </a:p>
      </dgm:t>
    </dgm:pt>
    <dgm:pt modelId="{CD3CF650-C81A-4EC3-ACDC-7801EA10148B}" type="sibTrans" cxnId="{0DADD369-D787-417C-B9CE-AC932D683788}">
      <dgm:prSet/>
      <dgm:spPr/>
      <dgm:t>
        <a:bodyPr/>
        <a:lstStyle/>
        <a:p>
          <a:endParaRPr lang="ru-RU"/>
        </a:p>
      </dgm:t>
    </dgm:pt>
    <dgm:pt modelId="{CE92F1C0-C3C6-4F41-A019-7536CF2C318B}">
      <dgm:prSet phldrT="[Текст]"/>
      <dgm:spPr/>
      <dgm:t>
        <a:bodyPr/>
        <a:lstStyle/>
        <a:p>
          <a:r>
            <a:rPr lang="ru-RU" b="1" dirty="0" smtClean="0">
              <a:solidFill>
                <a:srgbClr val="C00000"/>
              </a:solidFill>
            </a:rPr>
            <a:t>ПСИХИЧЕСКИЙ СКЛАД   </a:t>
          </a:r>
          <a:r>
            <a:rPr lang="ru-RU" dirty="0" smtClean="0">
              <a:solidFill>
                <a:schemeClr val="tx1"/>
              </a:solidFill>
            </a:rPr>
            <a:t>как более устойчивое образование (национальный характер, нравы, обычаи, традиции, вкусы и т.п.) </a:t>
          </a:r>
          <a:endParaRPr lang="ru-RU" dirty="0">
            <a:solidFill>
              <a:schemeClr val="tx1"/>
            </a:solidFill>
          </a:endParaRPr>
        </a:p>
      </dgm:t>
    </dgm:pt>
    <dgm:pt modelId="{1B24E9A1-96B8-4A52-8337-A1C63DE62380}" type="parTrans" cxnId="{42AE223F-5863-4DE6-8AEF-8B8E2996A9AB}">
      <dgm:prSet/>
      <dgm:spPr/>
      <dgm:t>
        <a:bodyPr/>
        <a:lstStyle/>
        <a:p>
          <a:endParaRPr lang="ru-RU"/>
        </a:p>
      </dgm:t>
    </dgm:pt>
    <dgm:pt modelId="{EEB2C186-959D-47E5-B352-972B35FE1FB4}" type="sibTrans" cxnId="{42AE223F-5863-4DE6-8AEF-8B8E2996A9AB}">
      <dgm:prSet/>
      <dgm:spPr/>
      <dgm:t>
        <a:bodyPr/>
        <a:lstStyle/>
        <a:p>
          <a:endParaRPr lang="ru-RU"/>
        </a:p>
      </dgm:t>
    </dgm:pt>
    <dgm:pt modelId="{F079C280-EFAE-4120-823A-79BF91BCDC98}">
      <dgm:prSet phldrT="[Текст]"/>
      <dgm:spPr/>
      <dgm:t>
        <a:bodyPr/>
        <a:lstStyle/>
        <a:p>
          <a:r>
            <a:rPr lang="ru-RU" b="1" dirty="0" smtClean="0">
              <a:solidFill>
                <a:srgbClr val="C00000"/>
              </a:solidFill>
            </a:rPr>
            <a:t>ЭМОЦИОНАЛЬНАЯ СФЕРА </a:t>
          </a:r>
          <a:r>
            <a:rPr lang="ru-RU" dirty="0" smtClean="0">
              <a:solidFill>
                <a:schemeClr val="tx1"/>
              </a:solidFill>
            </a:rPr>
            <a:t>как более подвижное динамическое образование (потребности, интересы, настроения)</a:t>
          </a:r>
          <a:endParaRPr lang="ru-RU" dirty="0">
            <a:solidFill>
              <a:schemeClr val="tx1"/>
            </a:solidFill>
          </a:endParaRPr>
        </a:p>
      </dgm:t>
    </dgm:pt>
    <dgm:pt modelId="{6878C403-7D77-4AB3-8DA3-AED65465AFB9}" type="parTrans" cxnId="{E902FC90-8CE0-4BD7-BBC7-72EF27DFBD1E}">
      <dgm:prSet/>
      <dgm:spPr/>
      <dgm:t>
        <a:bodyPr/>
        <a:lstStyle/>
        <a:p>
          <a:endParaRPr lang="ru-RU"/>
        </a:p>
      </dgm:t>
    </dgm:pt>
    <dgm:pt modelId="{87757351-20D5-4077-BE0E-935574BDA594}" type="sibTrans" cxnId="{E902FC90-8CE0-4BD7-BBC7-72EF27DFBD1E}">
      <dgm:prSet/>
      <dgm:spPr/>
      <dgm:t>
        <a:bodyPr/>
        <a:lstStyle/>
        <a:p>
          <a:endParaRPr lang="ru-RU"/>
        </a:p>
      </dgm:t>
    </dgm:pt>
    <dgm:pt modelId="{0FD2FAB7-5805-402C-B97C-DDE2BC3DC326}" type="pres">
      <dgm:prSet presAssocID="{3A8FDB3B-3E71-42D5-85D0-1D030C4392F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6496624-5B91-431D-A6A0-BF1B69F2E437}" type="pres">
      <dgm:prSet presAssocID="{7DEE6703-049F-4A85-9861-90772C528923}" presName="hierRoot1" presStyleCnt="0">
        <dgm:presLayoutVars>
          <dgm:hierBranch val="init"/>
        </dgm:presLayoutVars>
      </dgm:prSet>
      <dgm:spPr/>
    </dgm:pt>
    <dgm:pt modelId="{7CCB4240-5CF0-423A-B30B-98C31904AC53}" type="pres">
      <dgm:prSet presAssocID="{7DEE6703-049F-4A85-9861-90772C528923}" presName="rootComposite1" presStyleCnt="0"/>
      <dgm:spPr/>
    </dgm:pt>
    <dgm:pt modelId="{D29E7D41-6459-43C7-8C7D-D69B46BD6F89}" type="pres">
      <dgm:prSet presAssocID="{7DEE6703-049F-4A85-9861-90772C528923}" presName="rootText1" presStyleLbl="node0" presStyleIdx="0" presStyleCnt="1" custScaleX="104932" custScaleY="9891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F76CCFE-D0B8-433C-A4A9-9401B539DB64}" type="pres">
      <dgm:prSet presAssocID="{7DEE6703-049F-4A85-9861-90772C528923}" presName="rootConnector1" presStyleLbl="node1" presStyleIdx="0" presStyleCnt="0"/>
      <dgm:spPr/>
      <dgm:t>
        <a:bodyPr/>
        <a:lstStyle/>
        <a:p>
          <a:endParaRPr lang="ru-RU"/>
        </a:p>
      </dgm:t>
    </dgm:pt>
    <dgm:pt modelId="{16AA2166-0372-4CDA-853C-9B9965C21F47}" type="pres">
      <dgm:prSet presAssocID="{7DEE6703-049F-4A85-9861-90772C528923}" presName="hierChild2" presStyleCnt="0"/>
      <dgm:spPr/>
    </dgm:pt>
    <dgm:pt modelId="{0202D611-943D-43E9-A88F-7AC37DD34BAC}" type="pres">
      <dgm:prSet presAssocID="{1B24E9A1-96B8-4A52-8337-A1C63DE62380}" presName="Name37" presStyleLbl="parChTrans1D2" presStyleIdx="0" presStyleCnt="2"/>
      <dgm:spPr/>
      <dgm:t>
        <a:bodyPr/>
        <a:lstStyle/>
        <a:p>
          <a:endParaRPr lang="ru-RU"/>
        </a:p>
      </dgm:t>
    </dgm:pt>
    <dgm:pt modelId="{E3CCA6BD-C36E-4310-BE43-3FACE73A799F}" type="pres">
      <dgm:prSet presAssocID="{CE92F1C0-C3C6-4F41-A019-7536CF2C318B}" presName="hierRoot2" presStyleCnt="0">
        <dgm:presLayoutVars>
          <dgm:hierBranch val="init"/>
        </dgm:presLayoutVars>
      </dgm:prSet>
      <dgm:spPr/>
    </dgm:pt>
    <dgm:pt modelId="{65048CCD-2D57-46EC-A253-C040044EF39E}" type="pres">
      <dgm:prSet presAssocID="{CE92F1C0-C3C6-4F41-A019-7536CF2C318B}" presName="rootComposite" presStyleCnt="0"/>
      <dgm:spPr/>
    </dgm:pt>
    <dgm:pt modelId="{191A3C68-64AB-488D-8ADD-BB3335840765}" type="pres">
      <dgm:prSet presAssocID="{CE92F1C0-C3C6-4F41-A019-7536CF2C318B}" presName="rootText" presStyleLbl="node2" presStyleIdx="0" presStyleCnt="2" custScaleX="104932" custScaleY="9891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D174E56-1207-44AD-BF59-E487C032FC26}" type="pres">
      <dgm:prSet presAssocID="{CE92F1C0-C3C6-4F41-A019-7536CF2C318B}" presName="rootConnector" presStyleLbl="node2" presStyleIdx="0" presStyleCnt="2"/>
      <dgm:spPr/>
      <dgm:t>
        <a:bodyPr/>
        <a:lstStyle/>
        <a:p>
          <a:endParaRPr lang="ru-RU"/>
        </a:p>
      </dgm:t>
    </dgm:pt>
    <dgm:pt modelId="{FC340856-4FB2-4824-B807-900B62ED5115}" type="pres">
      <dgm:prSet presAssocID="{CE92F1C0-C3C6-4F41-A019-7536CF2C318B}" presName="hierChild4" presStyleCnt="0"/>
      <dgm:spPr/>
    </dgm:pt>
    <dgm:pt modelId="{8544037A-B572-416C-93CD-2C6319EEFE03}" type="pres">
      <dgm:prSet presAssocID="{CE92F1C0-C3C6-4F41-A019-7536CF2C318B}" presName="hierChild5" presStyleCnt="0"/>
      <dgm:spPr/>
    </dgm:pt>
    <dgm:pt modelId="{5C5FE54A-9C5D-438E-BC48-36555110AE4A}" type="pres">
      <dgm:prSet presAssocID="{6878C403-7D77-4AB3-8DA3-AED65465AFB9}" presName="Name37" presStyleLbl="parChTrans1D2" presStyleIdx="1" presStyleCnt="2"/>
      <dgm:spPr/>
      <dgm:t>
        <a:bodyPr/>
        <a:lstStyle/>
        <a:p>
          <a:endParaRPr lang="ru-RU"/>
        </a:p>
      </dgm:t>
    </dgm:pt>
    <dgm:pt modelId="{38DFE206-839A-405B-859A-03CE938512B8}" type="pres">
      <dgm:prSet presAssocID="{F079C280-EFAE-4120-823A-79BF91BCDC98}" presName="hierRoot2" presStyleCnt="0">
        <dgm:presLayoutVars>
          <dgm:hierBranch val="init"/>
        </dgm:presLayoutVars>
      </dgm:prSet>
      <dgm:spPr/>
    </dgm:pt>
    <dgm:pt modelId="{37C584B4-B38A-40B9-A59C-CECB9D63BC2C}" type="pres">
      <dgm:prSet presAssocID="{F079C280-EFAE-4120-823A-79BF91BCDC98}" presName="rootComposite" presStyleCnt="0"/>
      <dgm:spPr/>
    </dgm:pt>
    <dgm:pt modelId="{FFF04248-D107-4F9C-A844-E1CEB9094012}" type="pres">
      <dgm:prSet presAssocID="{F079C280-EFAE-4120-823A-79BF91BCDC98}" presName="rootText" presStyleLbl="node2" presStyleIdx="1" presStyleCnt="2" custScaleX="104932" custScaleY="9891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13D6FFC-BEB0-4668-9708-77CEAFE85262}" type="pres">
      <dgm:prSet presAssocID="{F079C280-EFAE-4120-823A-79BF91BCDC98}" presName="rootConnector" presStyleLbl="node2" presStyleIdx="1" presStyleCnt="2"/>
      <dgm:spPr/>
      <dgm:t>
        <a:bodyPr/>
        <a:lstStyle/>
        <a:p>
          <a:endParaRPr lang="ru-RU"/>
        </a:p>
      </dgm:t>
    </dgm:pt>
    <dgm:pt modelId="{6CE80B72-3A06-4E5A-A3FC-3DEE011B78E0}" type="pres">
      <dgm:prSet presAssocID="{F079C280-EFAE-4120-823A-79BF91BCDC98}" presName="hierChild4" presStyleCnt="0"/>
      <dgm:spPr/>
    </dgm:pt>
    <dgm:pt modelId="{CAEC3BB1-C5B4-44B0-98C3-A449F897873D}" type="pres">
      <dgm:prSet presAssocID="{F079C280-EFAE-4120-823A-79BF91BCDC98}" presName="hierChild5" presStyleCnt="0"/>
      <dgm:spPr/>
    </dgm:pt>
    <dgm:pt modelId="{68BE2F84-03CD-4B62-AF58-BC095B5307D0}" type="pres">
      <dgm:prSet presAssocID="{7DEE6703-049F-4A85-9861-90772C528923}" presName="hierChild3" presStyleCnt="0"/>
      <dgm:spPr/>
    </dgm:pt>
  </dgm:ptLst>
  <dgm:cxnLst>
    <dgm:cxn modelId="{0DADD369-D787-417C-B9CE-AC932D683788}" srcId="{3A8FDB3B-3E71-42D5-85D0-1D030C4392F5}" destId="{7DEE6703-049F-4A85-9861-90772C528923}" srcOrd="0" destOrd="0" parTransId="{97044DA0-30BC-49C8-8072-F6F9F711586B}" sibTransId="{CD3CF650-C81A-4EC3-ACDC-7801EA10148B}"/>
    <dgm:cxn modelId="{7BF4D17B-C77A-4FD9-B468-B7DF6E68CB4A}" type="presOf" srcId="{CE92F1C0-C3C6-4F41-A019-7536CF2C318B}" destId="{6D174E56-1207-44AD-BF59-E487C032FC26}" srcOrd="1" destOrd="0" presId="urn:microsoft.com/office/officeart/2005/8/layout/orgChart1"/>
    <dgm:cxn modelId="{5D9F701D-6052-4EF4-AF08-C8C7DFB549F6}" type="presOf" srcId="{6878C403-7D77-4AB3-8DA3-AED65465AFB9}" destId="{5C5FE54A-9C5D-438E-BC48-36555110AE4A}" srcOrd="0" destOrd="0" presId="urn:microsoft.com/office/officeart/2005/8/layout/orgChart1"/>
    <dgm:cxn modelId="{F9FA59E3-9701-4B1A-A2C4-4D6A41740F55}" type="presOf" srcId="{1B24E9A1-96B8-4A52-8337-A1C63DE62380}" destId="{0202D611-943D-43E9-A88F-7AC37DD34BAC}" srcOrd="0" destOrd="0" presId="urn:microsoft.com/office/officeart/2005/8/layout/orgChart1"/>
    <dgm:cxn modelId="{696B34BF-C8A1-4EF3-B058-76C696BBEE60}" type="presOf" srcId="{F079C280-EFAE-4120-823A-79BF91BCDC98}" destId="{FFF04248-D107-4F9C-A844-E1CEB9094012}" srcOrd="0" destOrd="0" presId="urn:microsoft.com/office/officeart/2005/8/layout/orgChart1"/>
    <dgm:cxn modelId="{97C91D55-51CA-4818-866A-A4A346DFB9C6}" type="presOf" srcId="{7DEE6703-049F-4A85-9861-90772C528923}" destId="{1F76CCFE-D0B8-433C-A4A9-9401B539DB64}" srcOrd="1" destOrd="0" presId="urn:microsoft.com/office/officeart/2005/8/layout/orgChart1"/>
    <dgm:cxn modelId="{1EB1891F-66BD-4FFD-8401-F5BB3ABFB928}" type="presOf" srcId="{3A8FDB3B-3E71-42D5-85D0-1D030C4392F5}" destId="{0FD2FAB7-5805-402C-B97C-DDE2BC3DC326}" srcOrd="0" destOrd="0" presId="urn:microsoft.com/office/officeart/2005/8/layout/orgChart1"/>
    <dgm:cxn modelId="{DE4B43E9-ED86-419C-B0E7-7FE1A333C3C4}" type="presOf" srcId="{CE92F1C0-C3C6-4F41-A019-7536CF2C318B}" destId="{191A3C68-64AB-488D-8ADD-BB3335840765}" srcOrd="0" destOrd="0" presId="urn:microsoft.com/office/officeart/2005/8/layout/orgChart1"/>
    <dgm:cxn modelId="{A3EE91D5-97D0-4273-8226-9CE1F1866D26}" type="presOf" srcId="{7DEE6703-049F-4A85-9861-90772C528923}" destId="{D29E7D41-6459-43C7-8C7D-D69B46BD6F89}" srcOrd="0" destOrd="0" presId="urn:microsoft.com/office/officeart/2005/8/layout/orgChart1"/>
    <dgm:cxn modelId="{77F7D73A-7602-4922-9C8F-AA30395166D5}" type="presOf" srcId="{F079C280-EFAE-4120-823A-79BF91BCDC98}" destId="{413D6FFC-BEB0-4668-9708-77CEAFE85262}" srcOrd="1" destOrd="0" presId="urn:microsoft.com/office/officeart/2005/8/layout/orgChart1"/>
    <dgm:cxn modelId="{E902FC90-8CE0-4BD7-BBC7-72EF27DFBD1E}" srcId="{7DEE6703-049F-4A85-9861-90772C528923}" destId="{F079C280-EFAE-4120-823A-79BF91BCDC98}" srcOrd="1" destOrd="0" parTransId="{6878C403-7D77-4AB3-8DA3-AED65465AFB9}" sibTransId="{87757351-20D5-4077-BE0E-935574BDA594}"/>
    <dgm:cxn modelId="{42AE223F-5863-4DE6-8AEF-8B8E2996A9AB}" srcId="{7DEE6703-049F-4A85-9861-90772C528923}" destId="{CE92F1C0-C3C6-4F41-A019-7536CF2C318B}" srcOrd="0" destOrd="0" parTransId="{1B24E9A1-96B8-4A52-8337-A1C63DE62380}" sibTransId="{EEB2C186-959D-47E5-B352-972B35FE1FB4}"/>
    <dgm:cxn modelId="{0CCC76CD-A292-4CFA-AABC-0067480ECE5B}" type="presParOf" srcId="{0FD2FAB7-5805-402C-B97C-DDE2BC3DC326}" destId="{76496624-5B91-431D-A6A0-BF1B69F2E437}" srcOrd="0" destOrd="0" presId="urn:microsoft.com/office/officeart/2005/8/layout/orgChart1"/>
    <dgm:cxn modelId="{E6461008-A112-4EBF-8CF1-2E27A963D49D}" type="presParOf" srcId="{76496624-5B91-431D-A6A0-BF1B69F2E437}" destId="{7CCB4240-5CF0-423A-B30B-98C31904AC53}" srcOrd="0" destOrd="0" presId="urn:microsoft.com/office/officeart/2005/8/layout/orgChart1"/>
    <dgm:cxn modelId="{E9E8032D-827B-40CB-A862-AE6D24334AB8}" type="presParOf" srcId="{7CCB4240-5CF0-423A-B30B-98C31904AC53}" destId="{D29E7D41-6459-43C7-8C7D-D69B46BD6F89}" srcOrd="0" destOrd="0" presId="urn:microsoft.com/office/officeart/2005/8/layout/orgChart1"/>
    <dgm:cxn modelId="{E0D7C15B-B51D-41E0-96D6-4FDFEC0F1717}" type="presParOf" srcId="{7CCB4240-5CF0-423A-B30B-98C31904AC53}" destId="{1F76CCFE-D0B8-433C-A4A9-9401B539DB64}" srcOrd="1" destOrd="0" presId="urn:microsoft.com/office/officeart/2005/8/layout/orgChart1"/>
    <dgm:cxn modelId="{E80FE238-2EA3-4E58-8B47-CC1AA71E0D8B}" type="presParOf" srcId="{76496624-5B91-431D-A6A0-BF1B69F2E437}" destId="{16AA2166-0372-4CDA-853C-9B9965C21F47}" srcOrd="1" destOrd="0" presId="urn:microsoft.com/office/officeart/2005/8/layout/orgChart1"/>
    <dgm:cxn modelId="{B66EFFF4-1B96-4035-BA34-9D8F3DCCA905}" type="presParOf" srcId="{16AA2166-0372-4CDA-853C-9B9965C21F47}" destId="{0202D611-943D-43E9-A88F-7AC37DD34BAC}" srcOrd="0" destOrd="0" presId="urn:microsoft.com/office/officeart/2005/8/layout/orgChart1"/>
    <dgm:cxn modelId="{FB430344-5481-457A-B329-D691FA9FB2E6}" type="presParOf" srcId="{16AA2166-0372-4CDA-853C-9B9965C21F47}" destId="{E3CCA6BD-C36E-4310-BE43-3FACE73A799F}" srcOrd="1" destOrd="0" presId="urn:microsoft.com/office/officeart/2005/8/layout/orgChart1"/>
    <dgm:cxn modelId="{3EB29F32-CA97-46C8-8600-5A319F051A20}" type="presParOf" srcId="{E3CCA6BD-C36E-4310-BE43-3FACE73A799F}" destId="{65048CCD-2D57-46EC-A253-C040044EF39E}" srcOrd="0" destOrd="0" presId="urn:microsoft.com/office/officeart/2005/8/layout/orgChart1"/>
    <dgm:cxn modelId="{E43E6A47-F9DE-4AE4-B0A4-98211E64F5EA}" type="presParOf" srcId="{65048CCD-2D57-46EC-A253-C040044EF39E}" destId="{191A3C68-64AB-488D-8ADD-BB3335840765}" srcOrd="0" destOrd="0" presId="urn:microsoft.com/office/officeart/2005/8/layout/orgChart1"/>
    <dgm:cxn modelId="{DA513114-D4ED-41C6-9DA0-5156EB66B58C}" type="presParOf" srcId="{65048CCD-2D57-46EC-A253-C040044EF39E}" destId="{6D174E56-1207-44AD-BF59-E487C032FC26}" srcOrd="1" destOrd="0" presId="urn:microsoft.com/office/officeart/2005/8/layout/orgChart1"/>
    <dgm:cxn modelId="{50572285-EFA9-41E8-8BDE-1902AB4EE7F0}" type="presParOf" srcId="{E3CCA6BD-C36E-4310-BE43-3FACE73A799F}" destId="{FC340856-4FB2-4824-B807-900B62ED5115}" srcOrd="1" destOrd="0" presId="urn:microsoft.com/office/officeart/2005/8/layout/orgChart1"/>
    <dgm:cxn modelId="{08B1E1EE-8237-42E3-9CD3-43A70BBE42E5}" type="presParOf" srcId="{E3CCA6BD-C36E-4310-BE43-3FACE73A799F}" destId="{8544037A-B572-416C-93CD-2C6319EEFE03}" srcOrd="2" destOrd="0" presId="urn:microsoft.com/office/officeart/2005/8/layout/orgChart1"/>
    <dgm:cxn modelId="{D96A8881-34D1-482D-B9C6-B17133BE15B8}" type="presParOf" srcId="{16AA2166-0372-4CDA-853C-9B9965C21F47}" destId="{5C5FE54A-9C5D-438E-BC48-36555110AE4A}" srcOrd="2" destOrd="0" presId="urn:microsoft.com/office/officeart/2005/8/layout/orgChart1"/>
    <dgm:cxn modelId="{4AB245CC-A286-417B-94E0-243AC2CBEEC3}" type="presParOf" srcId="{16AA2166-0372-4CDA-853C-9B9965C21F47}" destId="{38DFE206-839A-405B-859A-03CE938512B8}" srcOrd="3" destOrd="0" presId="urn:microsoft.com/office/officeart/2005/8/layout/orgChart1"/>
    <dgm:cxn modelId="{E9449B4A-B70B-4AA1-B856-4AE4CC8D9D16}" type="presParOf" srcId="{38DFE206-839A-405B-859A-03CE938512B8}" destId="{37C584B4-B38A-40B9-A59C-CECB9D63BC2C}" srcOrd="0" destOrd="0" presId="urn:microsoft.com/office/officeart/2005/8/layout/orgChart1"/>
    <dgm:cxn modelId="{3F5EFBFF-7EFB-4097-BDBA-F384BC32CF5D}" type="presParOf" srcId="{37C584B4-B38A-40B9-A59C-CECB9D63BC2C}" destId="{FFF04248-D107-4F9C-A844-E1CEB9094012}" srcOrd="0" destOrd="0" presId="urn:microsoft.com/office/officeart/2005/8/layout/orgChart1"/>
    <dgm:cxn modelId="{062A27F2-8EA0-4E39-BD05-53105C22DFE2}" type="presParOf" srcId="{37C584B4-B38A-40B9-A59C-CECB9D63BC2C}" destId="{413D6FFC-BEB0-4668-9708-77CEAFE85262}" srcOrd="1" destOrd="0" presId="urn:microsoft.com/office/officeart/2005/8/layout/orgChart1"/>
    <dgm:cxn modelId="{8504464A-8C92-43E8-B848-D8EDC4789ECC}" type="presParOf" srcId="{38DFE206-839A-405B-859A-03CE938512B8}" destId="{6CE80B72-3A06-4E5A-A3FC-3DEE011B78E0}" srcOrd="1" destOrd="0" presId="urn:microsoft.com/office/officeart/2005/8/layout/orgChart1"/>
    <dgm:cxn modelId="{88BD0118-FD98-4A8F-94BC-DEC409BBFE31}" type="presParOf" srcId="{38DFE206-839A-405B-859A-03CE938512B8}" destId="{CAEC3BB1-C5B4-44B0-98C3-A449F897873D}" srcOrd="2" destOrd="0" presId="urn:microsoft.com/office/officeart/2005/8/layout/orgChart1"/>
    <dgm:cxn modelId="{F4C8F02A-BF5C-4467-A99A-FA47538A7EBA}" type="presParOf" srcId="{76496624-5B91-431D-A6A0-BF1B69F2E437}" destId="{68BE2F84-03CD-4B62-AF58-BC095B5307D0}" srcOrd="2" destOrd="0" presId="urn:microsoft.com/office/officeart/2005/8/layout/orgChart1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D72BB94-E886-422C-98F7-B5DEBB06F567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374A734-37B4-4C65-B6B5-E6EF2FA72FA9}">
      <dgm:prSet/>
      <dgm:spPr/>
      <dgm:t>
        <a:bodyPr/>
        <a:lstStyle/>
        <a:p>
          <a:pPr rtl="0"/>
          <a:r>
            <a:rPr lang="ru-RU" b="1" dirty="0" smtClean="0"/>
            <a:t>НАЦИОНАЛЬНЫЙ ХАРАКТЕР </a:t>
          </a:r>
          <a:endParaRPr lang="ru-RU" dirty="0"/>
        </a:p>
      </dgm:t>
    </dgm:pt>
    <dgm:pt modelId="{F2FD52F3-91C8-40D4-8610-6A7F256EC874}" type="parTrans" cxnId="{974A9FF6-186E-4E01-AA40-5CC5FC85E811}">
      <dgm:prSet/>
      <dgm:spPr/>
      <dgm:t>
        <a:bodyPr/>
        <a:lstStyle/>
        <a:p>
          <a:endParaRPr lang="ru-RU"/>
        </a:p>
      </dgm:t>
    </dgm:pt>
    <dgm:pt modelId="{830C880A-CF0A-40E6-A953-539EAB200FC3}" type="sibTrans" cxnId="{974A9FF6-186E-4E01-AA40-5CC5FC85E811}">
      <dgm:prSet/>
      <dgm:spPr/>
      <dgm:t>
        <a:bodyPr/>
        <a:lstStyle/>
        <a:p>
          <a:endParaRPr lang="ru-RU"/>
        </a:p>
      </dgm:t>
    </dgm:pt>
    <dgm:pt modelId="{01D51650-7F5E-4A0F-ACD9-6641D4AD27F0}">
      <dgm:prSet/>
      <dgm:spPr/>
      <dgm:t>
        <a:bodyPr/>
        <a:lstStyle/>
        <a:p>
          <a:pPr rtl="0"/>
          <a:r>
            <a:rPr lang="ru-RU" b="1" dirty="0" smtClean="0"/>
            <a:t>ТЕМПЕРАМЕНТ И СПОСОБНОСТИ</a:t>
          </a:r>
          <a:endParaRPr lang="ru-RU" dirty="0"/>
        </a:p>
      </dgm:t>
    </dgm:pt>
    <dgm:pt modelId="{38FF5BCF-E640-42AF-996C-AAF7F8A9E2BB}" type="parTrans" cxnId="{002A03D6-4303-4E39-BF76-7183D3406547}">
      <dgm:prSet/>
      <dgm:spPr/>
      <dgm:t>
        <a:bodyPr/>
        <a:lstStyle/>
        <a:p>
          <a:endParaRPr lang="ru-RU"/>
        </a:p>
      </dgm:t>
    </dgm:pt>
    <dgm:pt modelId="{32F71D63-F826-4296-ACC4-F772D750E951}" type="sibTrans" cxnId="{002A03D6-4303-4E39-BF76-7183D3406547}">
      <dgm:prSet/>
      <dgm:spPr/>
      <dgm:t>
        <a:bodyPr/>
        <a:lstStyle/>
        <a:p>
          <a:endParaRPr lang="ru-RU"/>
        </a:p>
      </dgm:t>
    </dgm:pt>
    <dgm:pt modelId="{4715EB77-72AD-43F6-AF90-8423DB2BD329}">
      <dgm:prSet/>
      <dgm:spPr/>
      <dgm:t>
        <a:bodyPr/>
        <a:lstStyle/>
        <a:p>
          <a:pPr rtl="0"/>
          <a:r>
            <a:rPr lang="ru-RU" dirty="0" smtClean="0"/>
            <a:t>«</a:t>
          </a:r>
          <a:r>
            <a:rPr lang="ru-RU" b="1" dirty="0" smtClean="0"/>
            <a:t>МЫ-ЧУВСТВО</a:t>
          </a:r>
          <a:r>
            <a:rPr lang="ru-RU" dirty="0" smtClean="0"/>
            <a:t>»</a:t>
          </a:r>
          <a:endParaRPr lang="ru-RU" dirty="0"/>
        </a:p>
      </dgm:t>
    </dgm:pt>
    <dgm:pt modelId="{B10E3ED8-D5CA-4CC5-80A5-59EAFAA492EB}" type="parTrans" cxnId="{6AF025FF-AFFB-4704-AFA1-05165ECC4BA3}">
      <dgm:prSet/>
      <dgm:spPr/>
      <dgm:t>
        <a:bodyPr/>
        <a:lstStyle/>
        <a:p>
          <a:endParaRPr lang="ru-RU"/>
        </a:p>
      </dgm:t>
    </dgm:pt>
    <dgm:pt modelId="{9CFFE7FD-5385-4008-A597-406B02DCF623}" type="sibTrans" cxnId="{6AF025FF-AFFB-4704-AFA1-05165ECC4BA3}">
      <dgm:prSet/>
      <dgm:spPr/>
      <dgm:t>
        <a:bodyPr/>
        <a:lstStyle/>
        <a:p>
          <a:endParaRPr lang="ru-RU"/>
        </a:p>
      </dgm:t>
    </dgm:pt>
    <dgm:pt modelId="{74DF43CF-C69F-45A3-AD38-07E4025ACB03}">
      <dgm:prSet/>
      <dgm:spPr/>
      <dgm:t>
        <a:bodyPr/>
        <a:lstStyle/>
        <a:p>
          <a:pPr rtl="0"/>
          <a:r>
            <a:rPr lang="ru-RU" b="1" dirty="0" smtClean="0"/>
            <a:t>ЭТНИЧЕСКИЕ СТЕРЕОТИПЫ</a:t>
          </a:r>
          <a:endParaRPr lang="ru-RU" dirty="0"/>
        </a:p>
      </dgm:t>
    </dgm:pt>
    <dgm:pt modelId="{A2507825-97A6-4B0E-8CA8-9D37B6B27B03}" type="parTrans" cxnId="{7B254B50-8B59-4A8E-9745-8444EF6BBDE1}">
      <dgm:prSet/>
      <dgm:spPr/>
      <dgm:t>
        <a:bodyPr/>
        <a:lstStyle/>
        <a:p>
          <a:endParaRPr lang="ru-RU"/>
        </a:p>
      </dgm:t>
    </dgm:pt>
    <dgm:pt modelId="{844D8532-CE80-4FFD-A4B5-DA15CD1AB4B6}" type="sibTrans" cxnId="{7B254B50-8B59-4A8E-9745-8444EF6BBDE1}">
      <dgm:prSet/>
      <dgm:spPr/>
      <dgm:t>
        <a:bodyPr/>
        <a:lstStyle/>
        <a:p>
          <a:endParaRPr lang="ru-RU"/>
        </a:p>
      </dgm:t>
    </dgm:pt>
    <dgm:pt modelId="{B75292CC-1F07-4FEF-BBFB-BB961421CEA6}">
      <dgm:prSet/>
      <dgm:spPr/>
      <dgm:t>
        <a:bodyPr/>
        <a:lstStyle/>
        <a:p>
          <a:pPr rtl="0"/>
          <a:r>
            <a:rPr lang="ru-RU" b="1" dirty="0" smtClean="0"/>
            <a:t>ЭТНОЦЕНТРИЗМ</a:t>
          </a:r>
          <a:endParaRPr lang="ru-RU" dirty="0"/>
        </a:p>
      </dgm:t>
    </dgm:pt>
    <dgm:pt modelId="{57226C92-3EF8-45BF-A17F-119F2F103E97}" type="parTrans" cxnId="{AA87E7AC-1DEC-47C8-BB5B-17CA00C52B8D}">
      <dgm:prSet/>
      <dgm:spPr/>
      <dgm:t>
        <a:bodyPr/>
        <a:lstStyle/>
        <a:p>
          <a:endParaRPr lang="ru-RU"/>
        </a:p>
      </dgm:t>
    </dgm:pt>
    <dgm:pt modelId="{E6BBB565-99C5-4A96-B5BF-1C5372429836}" type="sibTrans" cxnId="{AA87E7AC-1DEC-47C8-BB5B-17CA00C52B8D}">
      <dgm:prSet/>
      <dgm:spPr/>
      <dgm:t>
        <a:bodyPr/>
        <a:lstStyle/>
        <a:p>
          <a:endParaRPr lang="ru-RU"/>
        </a:p>
      </dgm:t>
    </dgm:pt>
    <dgm:pt modelId="{A9E738BF-922C-4817-A215-F21AC1825FE7}">
      <dgm:prSet custT="1"/>
      <dgm:spPr/>
      <dgm:t>
        <a:bodyPr/>
        <a:lstStyle/>
        <a:p>
          <a:pPr rtl="0"/>
          <a:r>
            <a:rPr lang="ru-RU" sz="1600" dirty="0" smtClean="0"/>
            <a:t>храбрость, трудолюбие, сдержанность и пр.</a:t>
          </a:r>
          <a:endParaRPr lang="ru-RU" sz="1600" dirty="0"/>
        </a:p>
      </dgm:t>
    </dgm:pt>
    <dgm:pt modelId="{E44912E2-D191-42DA-9407-B9949B654E7B}" type="parTrans" cxnId="{93809A62-C7AB-431B-B563-38AFF9256D75}">
      <dgm:prSet/>
      <dgm:spPr/>
    </dgm:pt>
    <dgm:pt modelId="{D03BF961-C94E-4B89-AC51-DC56488351B9}" type="sibTrans" cxnId="{93809A62-C7AB-431B-B563-38AFF9256D75}">
      <dgm:prSet/>
      <dgm:spPr/>
    </dgm:pt>
    <dgm:pt modelId="{94CAFDF0-D7BF-4829-ADBE-B97798C47454}">
      <dgm:prSet custT="1"/>
      <dgm:spPr/>
      <dgm:t>
        <a:bodyPr/>
        <a:lstStyle/>
        <a:p>
          <a:r>
            <a:rPr lang="ru-RU" sz="1600" dirty="0" smtClean="0"/>
            <a:t>иногда фиксируются и такие элементы психического склада </a:t>
          </a:r>
          <a:endParaRPr lang="ru-RU" sz="1600" dirty="0"/>
        </a:p>
      </dgm:t>
    </dgm:pt>
    <dgm:pt modelId="{C6B62A56-4E57-4DB2-A61D-5EE8984BB982}" type="parTrans" cxnId="{41AADEC1-C032-4B97-AA87-572ECEA52281}">
      <dgm:prSet/>
      <dgm:spPr/>
    </dgm:pt>
    <dgm:pt modelId="{23FD16DB-0C29-49F9-87B5-2A57C2EACF99}" type="sibTrans" cxnId="{41AADEC1-C032-4B97-AA87-572ECEA52281}">
      <dgm:prSet/>
      <dgm:spPr/>
    </dgm:pt>
    <dgm:pt modelId="{CC192C13-9320-4E28-BA93-538744063550}">
      <dgm:prSet custT="1"/>
      <dgm:spPr/>
      <dgm:t>
        <a:bodyPr/>
        <a:lstStyle/>
        <a:p>
          <a:r>
            <a:rPr lang="ru-RU" sz="1600" dirty="0" smtClean="0"/>
            <a:t>фиксирует осознание особенностей своей собственной группы, отличие ее от других групп</a:t>
          </a:r>
          <a:endParaRPr lang="ru-RU" sz="1600" dirty="0"/>
        </a:p>
      </dgm:t>
    </dgm:pt>
    <dgm:pt modelId="{1664FF9C-3ABF-4C7D-8B99-FB6120238AB0}" type="parTrans" cxnId="{935A55EB-182D-4B39-8820-6D8E2445F175}">
      <dgm:prSet/>
      <dgm:spPr/>
    </dgm:pt>
    <dgm:pt modelId="{59856594-16BB-447D-AE3D-2EA79E4C3D6C}" type="sibTrans" cxnId="{935A55EB-182D-4B39-8820-6D8E2445F175}">
      <dgm:prSet/>
      <dgm:spPr/>
    </dgm:pt>
    <dgm:pt modelId="{0F29B1B7-E3BD-4459-96CA-4A1385325EB0}">
      <dgm:prSet custT="1"/>
      <dgm:spPr/>
      <dgm:t>
        <a:bodyPr/>
        <a:lstStyle/>
        <a:p>
          <a:r>
            <a:rPr lang="ru-RU" sz="1600" dirty="0" smtClean="0"/>
            <a:t>связаны с развитием этнического самосознания; чаще всего этнический стереотип возникает из-за ограниченности межэтнического общения</a:t>
          </a:r>
          <a:endParaRPr lang="ru-RU" sz="1600" dirty="0"/>
        </a:p>
      </dgm:t>
    </dgm:pt>
    <dgm:pt modelId="{128C1B1B-38BB-4AC6-B81C-FD56D1ED02C8}" type="parTrans" cxnId="{EC14D281-4C66-4F64-85F9-DB8705653CD9}">
      <dgm:prSet/>
      <dgm:spPr/>
    </dgm:pt>
    <dgm:pt modelId="{83FC0176-86B1-48FC-8FEA-80F5A60809AD}" type="sibTrans" cxnId="{EC14D281-4C66-4F64-85F9-DB8705653CD9}">
      <dgm:prSet/>
      <dgm:spPr/>
    </dgm:pt>
    <dgm:pt modelId="{D35EDBAC-2BFD-4564-B9A0-B2176AD61FD2}">
      <dgm:prSet custT="1"/>
      <dgm:spPr/>
      <dgm:t>
        <a:bodyPr/>
        <a:lstStyle/>
        <a:p>
          <a:r>
            <a:rPr lang="ru-RU" sz="1600" dirty="0" smtClean="0"/>
            <a:t>склонность воспринимать все жизненные явления с позиции «своей» этнической группы, рассмотренной как эталон</a:t>
          </a:r>
          <a:endParaRPr lang="ru-RU" sz="1600" dirty="0"/>
        </a:p>
      </dgm:t>
    </dgm:pt>
    <dgm:pt modelId="{B5EDD160-0F57-4088-834E-15BD4249EBFA}" type="parTrans" cxnId="{16E59F7D-8FCC-451F-A8A5-860887921B90}">
      <dgm:prSet/>
      <dgm:spPr/>
    </dgm:pt>
    <dgm:pt modelId="{35A43B18-3713-403F-B919-6EE35B6D8706}" type="sibTrans" cxnId="{16E59F7D-8FCC-451F-A8A5-860887921B90}">
      <dgm:prSet/>
      <dgm:spPr/>
    </dgm:pt>
    <dgm:pt modelId="{B0293645-1678-49CC-A93B-598319A25170}" type="pres">
      <dgm:prSet presAssocID="{BD72BB94-E886-422C-98F7-B5DEBB06F567}" presName="linear" presStyleCnt="0">
        <dgm:presLayoutVars>
          <dgm:dir/>
          <dgm:animLvl val="lvl"/>
          <dgm:resizeHandles val="exact"/>
        </dgm:presLayoutVars>
      </dgm:prSet>
      <dgm:spPr/>
    </dgm:pt>
    <dgm:pt modelId="{E56F1616-766F-4633-8187-29C0E457CCD4}" type="pres">
      <dgm:prSet presAssocID="{2374A734-37B4-4C65-B6B5-E6EF2FA72FA9}" presName="parentLin" presStyleCnt="0"/>
      <dgm:spPr/>
    </dgm:pt>
    <dgm:pt modelId="{F44BE883-1195-4D92-BC01-B135E4343A56}" type="pres">
      <dgm:prSet presAssocID="{2374A734-37B4-4C65-B6B5-E6EF2FA72FA9}" presName="parentLeftMargin" presStyleLbl="node1" presStyleIdx="0" presStyleCnt="5"/>
      <dgm:spPr/>
    </dgm:pt>
    <dgm:pt modelId="{BA50735C-463F-4E4F-88C3-D8B35237E450}" type="pres">
      <dgm:prSet presAssocID="{2374A734-37B4-4C65-B6B5-E6EF2FA72FA9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EC004C-346E-49B6-8541-AB2FFE7438F8}" type="pres">
      <dgm:prSet presAssocID="{2374A734-37B4-4C65-B6B5-E6EF2FA72FA9}" presName="negativeSpace" presStyleCnt="0"/>
      <dgm:spPr/>
    </dgm:pt>
    <dgm:pt modelId="{84FEEFB3-C1CD-4A7E-8FF9-6CCBE887168E}" type="pres">
      <dgm:prSet presAssocID="{2374A734-37B4-4C65-B6B5-E6EF2FA72FA9}" presName="childText" presStyleLbl="conFg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9D0003-611B-4787-89A6-BF2A5D8F4447}" type="pres">
      <dgm:prSet presAssocID="{830C880A-CF0A-40E6-A953-539EAB200FC3}" presName="spaceBetweenRectangles" presStyleCnt="0"/>
      <dgm:spPr/>
    </dgm:pt>
    <dgm:pt modelId="{96D799B0-CD37-41A2-8B6B-9A60675BAB65}" type="pres">
      <dgm:prSet presAssocID="{01D51650-7F5E-4A0F-ACD9-6641D4AD27F0}" presName="parentLin" presStyleCnt="0"/>
      <dgm:spPr/>
    </dgm:pt>
    <dgm:pt modelId="{B83FFC43-B797-47A5-91AC-7E35E1840250}" type="pres">
      <dgm:prSet presAssocID="{01D51650-7F5E-4A0F-ACD9-6641D4AD27F0}" presName="parentLeftMargin" presStyleLbl="node1" presStyleIdx="0" presStyleCnt="5"/>
      <dgm:spPr/>
    </dgm:pt>
    <dgm:pt modelId="{6EC2E3A0-DA54-4117-99E4-F5BF3A0BF3CC}" type="pres">
      <dgm:prSet presAssocID="{01D51650-7F5E-4A0F-ACD9-6641D4AD27F0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20750A-B6DF-48AA-8D5F-2B57C243A199}" type="pres">
      <dgm:prSet presAssocID="{01D51650-7F5E-4A0F-ACD9-6641D4AD27F0}" presName="negativeSpace" presStyleCnt="0"/>
      <dgm:spPr/>
    </dgm:pt>
    <dgm:pt modelId="{D07D1525-1F0F-43AA-9959-75A25C6AF995}" type="pres">
      <dgm:prSet presAssocID="{01D51650-7F5E-4A0F-ACD9-6641D4AD27F0}" presName="childText" presStyleLbl="conFg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886EF2-F7B9-48ED-8AC2-9C53927F37D0}" type="pres">
      <dgm:prSet presAssocID="{32F71D63-F826-4296-ACC4-F772D750E951}" presName="spaceBetweenRectangles" presStyleCnt="0"/>
      <dgm:spPr/>
    </dgm:pt>
    <dgm:pt modelId="{89DFE63B-CB97-4DB6-B021-75FF6345994B}" type="pres">
      <dgm:prSet presAssocID="{4715EB77-72AD-43F6-AF90-8423DB2BD329}" presName="parentLin" presStyleCnt="0"/>
      <dgm:spPr/>
    </dgm:pt>
    <dgm:pt modelId="{4479A8E8-75FC-4971-840A-B67FD34FFE55}" type="pres">
      <dgm:prSet presAssocID="{4715EB77-72AD-43F6-AF90-8423DB2BD329}" presName="parentLeftMargin" presStyleLbl="node1" presStyleIdx="1" presStyleCnt="5"/>
      <dgm:spPr/>
    </dgm:pt>
    <dgm:pt modelId="{3FCD4D5E-D2DD-4671-83D3-880CB66FBAB9}" type="pres">
      <dgm:prSet presAssocID="{4715EB77-72AD-43F6-AF90-8423DB2BD329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0909FD-0831-47C9-817C-A037EB5D55F1}" type="pres">
      <dgm:prSet presAssocID="{4715EB77-72AD-43F6-AF90-8423DB2BD329}" presName="negativeSpace" presStyleCnt="0"/>
      <dgm:spPr/>
    </dgm:pt>
    <dgm:pt modelId="{119655DA-D1AC-48C7-806A-F665AF88FBE5}" type="pres">
      <dgm:prSet presAssocID="{4715EB77-72AD-43F6-AF90-8423DB2BD329}" presName="childText" presStyleLbl="conFg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161267-E9FF-436C-BD3B-BA9EF030F62E}" type="pres">
      <dgm:prSet presAssocID="{9CFFE7FD-5385-4008-A597-406B02DCF623}" presName="spaceBetweenRectangles" presStyleCnt="0"/>
      <dgm:spPr/>
    </dgm:pt>
    <dgm:pt modelId="{C7D468DE-BF62-4562-9FE3-401A2339B8DA}" type="pres">
      <dgm:prSet presAssocID="{74DF43CF-C69F-45A3-AD38-07E4025ACB03}" presName="parentLin" presStyleCnt="0"/>
      <dgm:spPr/>
    </dgm:pt>
    <dgm:pt modelId="{1AFC0294-C4B5-4F53-9B4E-A6D1AD11D057}" type="pres">
      <dgm:prSet presAssocID="{74DF43CF-C69F-45A3-AD38-07E4025ACB03}" presName="parentLeftMargin" presStyleLbl="node1" presStyleIdx="2" presStyleCnt="5"/>
      <dgm:spPr/>
    </dgm:pt>
    <dgm:pt modelId="{FC3B6426-DCC2-4130-9CAE-EA6F7149F81E}" type="pres">
      <dgm:prSet presAssocID="{74DF43CF-C69F-45A3-AD38-07E4025ACB03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0A182F-CDE5-40DB-BFCB-C7846BF81165}" type="pres">
      <dgm:prSet presAssocID="{74DF43CF-C69F-45A3-AD38-07E4025ACB03}" presName="negativeSpace" presStyleCnt="0"/>
      <dgm:spPr/>
    </dgm:pt>
    <dgm:pt modelId="{18DCA96C-913C-432E-853B-AC76A81355C6}" type="pres">
      <dgm:prSet presAssocID="{74DF43CF-C69F-45A3-AD38-07E4025ACB03}" presName="childText" presStyleLbl="conFg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BB56F0-2C1B-495A-826A-4CFE209F6645}" type="pres">
      <dgm:prSet presAssocID="{844D8532-CE80-4FFD-A4B5-DA15CD1AB4B6}" presName="spaceBetweenRectangles" presStyleCnt="0"/>
      <dgm:spPr/>
    </dgm:pt>
    <dgm:pt modelId="{517E5EAE-736A-4BF8-9A28-968BDFA8B53E}" type="pres">
      <dgm:prSet presAssocID="{B75292CC-1F07-4FEF-BBFB-BB961421CEA6}" presName="parentLin" presStyleCnt="0"/>
      <dgm:spPr/>
    </dgm:pt>
    <dgm:pt modelId="{AAE18A03-8306-41CD-B5D0-7EE379C93E54}" type="pres">
      <dgm:prSet presAssocID="{B75292CC-1F07-4FEF-BBFB-BB961421CEA6}" presName="parentLeftMargin" presStyleLbl="node1" presStyleIdx="3" presStyleCnt="5"/>
      <dgm:spPr/>
    </dgm:pt>
    <dgm:pt modelId="{18FCC6D4-D25B-4C42-A5BA-5BE64437120A}" type="pres">
      <dgm:prSet presAssocID="{B75292CC-1F07-4FEF-BBFB-BB961421CEA6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039227-D7FA-4C66-B7E5-8FC858FAC572}" type="pres">
      <dgm:prSet presAssocID="{B75292CC-1F07-4FEF-BBFB-BB961421CEA6}" presName="negativeSpace" presStyleCnt="0"/>
      <dgm:spPr/>
    </dgm:pt>
    <dgm:pt modelId="{0E50FA7D-D04F-4167-83DB-BC3AFC4451A3}" type="pres">
      <dgm:prSet presAssocID="{B75292CC-1F07-4FEF-BBFB-BB961421CEA6}" presName="childText" presStyleLbl="conFg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74A9FF6-186E-4E01-AA40-5CC5FC85E811}" srcId="{BD72BB94-E886-422C-98F7-B5DEBB06F567}" destId="{2374A734-37B4-4C65-B6B5-E6EF2FA72FA9}" srcOrd="0" destOrd="0" parTransId="{F2FD52F3-91C8-40D4-8610-6A7F256EC874}" sibTransId="{830C880A-CF0A-40E6-A953-539EAB200FC3}"/>
    <dgm:cxn modelId="{152620FA-0256-4EC5-9203-B15C6D58B026}" type="presOf" srcId="{2374A734-37B4-4C65-B6B5-E6EF2FA72FA9}" destId="{BA50735C-463F-4E4F-88C3-D8B35237E450}" srcOrd="1" destOrd="0" presId="urn:microsoft.com/office/officeart/2005/8/layout/list1"/>
    <dgm:cxn modelId="{16D5B6F7-9921-49E9-B70D-71B1ACAE10A5}" type="presOf" srcId="{D35EDBAC-2BFD-4564-B9A0-B2176AD61FD2}" destId="{0E50FA7D-D04F-4167-83DB-BC3AFC4451A3}" srcOrd="0" destOrd="0" presId="urn:microsoft.com/office/officeart/2005/8/layout/list1"/>
    <dgm:cxn modelId="{9004A98C-167C-4103-BA1E-F45FD0BCA024}" type="presOf" srcId="{4715EB77-72AD-43F6-AF90-8423DB2BD329}" destId="{4479A8E8-75FC-4971-840A-B67FD34FFE55}" srcOrd="0" destOrd="0" presId="urn:microsoft.com/office/officeart/2005/8/layout/list1"/>
    <dgm:cxn modelId="{B3E12D9A-DB25-4B8D-9114-5A485EDE68C4}" type="presOf" srcId="{4715EB77-72AD-43F6-AF90-8423DB2BD329}" destId="{3FCD4D5E-D2DD-4671-83D3-880CB66FBAB9}" srcOrd="1" destOrd="0" presId="urn:microsoft.com/office/officeart/2005/8/layout/list1"/>
    <dgm:cxn modelId="{41AADEC1-C032-4B97-AA87-572ECEA52281}" srcId="{01D51650-7F5E-4A0F-ACD9-6641D4AD27F0}" destId="{94CAFDF0-D7BF-4829-ADBE-B97798C47454}" srcOrd="0" destOrd="0" parTransId="{C6B62A56-4E57-4DB2-A61D-5EE8984BB982}" sibTransId="{23FD16DB-0C29-49F9-87B5-2A57C2EACF99}"/>
    <dgm:cxn modelId="{93809A62-C7AB-431B-B563-38AFF9256D75}" srcId="{2374A734-37B4-4C65-B6B5-E6EF2FA72FA9}" destId="{A9E738BF-922C-4817-A215-F21AC1825FE7}" srcOrd="0" destOrd="0" parTransId="{E44912E2-D191-42DA-9407-B9949B654E7B}" sibTransId="{D03BF961-C94E-4B89-AC51-DC56488351B9}"/>
    <dgm:cxn modelId="{E6A284A0-2822-484B-9767-09B7C6D71A20}" type="presOf" srcId="{94CAFDF0-D7BF-4829-ADBE-B97798C47454}" destId="{D07D1525-1F0F-43AA-9959-75A25C6AF995}" srcOrd="0" destOrd="0" presId="urn:microsoft.com/office/officeart/2005/8/layout/list1"/>
    <dgm:cxn modelId="{322A9FEA-1B1E-45A9-8CF8-5945154E4EB5}" type="presOf" srcId="{74DF43CF-C69F-45A3-AD38-07E4025ACB03}" destId="{FC3B6426-DCC2-4130-9CAE-EA6F7149F81E}" srcOrd="1" destOrd="0" presId="urn:microsoft.com/office/officeart/2005/8/layout/list1"/>
    <dgm:cxn modelId="{EC14D281-4C66-4F64-85F9-DB8705653CD9}" srcId="{74DF43CF-C69F-45A3-AD38-07E4025ACB03}" destId="{0F29B1B7-E3BD-4459-96CA-4A1385325EB0}" srcOrd="0" destOrd="0" parTransId="{128C1B1B-38BB-4AC6-B81C-FD56D1ED02C8}" sibTransId="{83FC0176-86B1-48FC-8FEA-80F5A60809AD}"/>
    <dgm:cxn modelId="{16E59F7D-8FCC-451F-A8A5-860887921B90}" srcId="{B75292CC-1F07-4FEF-BBFB-BB961421CEA6}" destId="{D35EDBAC-2BFD-4564-B9A0-B2176AD61FD2}" srcOrd="0" destOrd="0" parTransId="{B5EDD160-0F57-4088-834E-15BD4249EBFA}" sibTransId="{35A43B18-3713-403F-B919-6EE35B6D8706}"/>
    <dgm:cxn modelId="{CADD90B2-779B-4602-8CCA-6D90B7E5C6DA}" type="presOf" srcId="{CC192C13-9320-4E28-BA93-538744063550}" destId="{119655DA-D1AC-48C7-806A-F665AF88FBE5}" srcOrd="0" destOrd="0" presId="urn:microsoft.com/office/officeart/2005/8/layout/list1"/>
    <dgm:cxn modelId="{6AF025FF-AFFB-4704-AFA1-05165ECC4BA3}" srcId="{BD72BB94-E886-422C-98F7-B5DEBB06F567}" destId="{4715EB77-72AD-43F6-AF90-8423DB2BD329}" srcOrd="2" destOrd="0" parTransId="{B10E3ED8-D5CA-4CC5-80A5-59EAFAA492EB}" sibTransId="{9CFFE7FD-5385-4008-A597-406B02DCF623}"/>
    <dgm:cxn modelId="{4FEE634E-C963-417E-B2C0-3829EC30242B}" type="presOf" srcId="{74DF43CF-C69F-45A3-AD38-07E4025ACB03}" destId="{1AFC0294-C4B5-4F53-9B4E-A6D1AD11D057}" srcOrd="0" destOrd="0" presId="urn:microsoft.com/office/officeart/2005/8/layout/list1"/>
    <dgm:cxn modelId="{BCE1A86E-BF86-4F82-92E0-9341798BC18E}" type="presOf" srcId="{0F29B1B7-E3BD-4459-96CA-4A1385325EB0}" destId="{18DCA96C-913C-432E-853B-AC76A81355C6}" srcOrd="0" destOrd="0" presId="urn:microsoft.com/office/officeart/2005/8/layout/list1"/>
    <dgm:cxn modelId="{7B254B50-8B59-4A8E-9745-8444EF6BBDE1}" srcId="{BD72BB94-E886-422C-98F7-B5DEBB06F567}" destId="{74DF43CF-C69F-45A3-AD38-07E4025ACB03}" srcOrd="3" destOrd="0" parTransId="{A2507825-97A6-4B0E-8CA8-9D37B6B27B03}" sibTransId="{844D8532-CE80-4FFD-A4B5-DA15CD1AB4B6}"/>
    <dgm:cxn modelId="{86F7B547-2DF9-4109-B655-A36E3E75F96A}" type="presOf" srcId="{01D51650-7F5E-4A0F-ACD9-6641D4AD27F0}" destId="{B83FFC43-B797-47A5-91AC-7E35E1840250}" srcOrd="0" destOrd="0" presId="urn:microsoft.com/office/officeart/2005/8/layout/list1"/>
    <dgm:cxn modelId="{ABB05EBD-4D2C-4EC0-A18E-B542FAD27807}" type="presOf" srcId="{B75292CC-1F07-4FEF-BBFB-BB961421CEA6}" destId="{AAE18A03-8306-41CD-B5D0-7EE379C93E54}" srcOrd="0" destOrd="0" presId="urn:microsoft.com/office/officeart/2005/8/layout/list1"/>
    <dgm:cxn modelId="{935A55EB-182D-4B39-8820-6D8E2445F175}" srcId="{4715EB77-72AD-43F6-AF90-8423DB2BD329}" destId="{CC192C13-9320-4E28-BA93-538744063550}" srcOrd="0" destOrd="0" parTransId="{1664FF9C-3ABF-4C7D-8B99-FB6120238AB0}" sibTransId="{59856594-16BB-447D-AE3D-2EA79E4C3D6C}"/>
    <dgm:cxn modelId="{7228B1D4-4447-406E-8370-91CC6849A43C}" type="presOf" srcId="{01D51650-7F5E-4A0F-ACD9-6641D4AD27F0}" destId="{6EC2E3A0-DA54-4117-99E4-F5BF3A0BF3CC}" srcOrd="1" destOrd="0" presId="urn:microsoft.com/office/officeart/2005/8/layout/list1"/>
    <dgm:cxn modelId="{AA87E7AC-1DEC-47C8-BB5B-17CA00C52B8D}" srcId="{BD72BB94-E886-422C-98F7-B5DEBB06F567}" destId="{B75292CC-1F07-4FEF-BBFB-BB961421CEA6}" srcOrd="4" destOrd="0" parTransId="{57226C92-3EF8-45BF-A17F-119F2F103E97}" sibTransId="{E6BBB565-99C5-4A96-B5BF-1C5372429836}"/>
    <dgm:cxn modelId="{239F29C1-63FC-4786-9030-F709542663E6}" type="presOf" srcId="{B75292CC-1F07-4FEF-BBFB-BB961421CEA6}" destId="{18FCC6D4-D25B-4C42-A5BA-5BE64437120A}" srcOrd="1" destOrd="0" presId="urn:microsoft.com/office/officeart/2005/8/layout/list1"/>
    <dgm:cxn modelId="{A5C44CE3-67FB-44B1-946B-DE36F1CDE673}" type="presOf" srcId="{2374A734-37B4-4C65-B6B5-E6EF2FA72FA9}" destId="{F44BE883-1195-4D92-BC01-B135E4343A56}" srcOrd="0" destOrd="0" presId="urn:microsoft.com/office/officeart/2005/8/layout/list1"/>
    <dgm:cxn modelId="{5FBF34D2-F1C6-4188-B0A0-A428DF2AD231}" type="presOf" srcId="{BD72BB94-E886-422C-98F7-B5DEBB06F567}" destId="{B0293645-1678-49CC-A93B-598319A25170}" srcOrd="0" destOrd="0" presId="urn:microsoft.com/office/officeart/2005/8/layout/list1"/>
    <dgm:cxn modelId="{26EAAFD5-1941-4BCD-B383-8EF5BAEE3A40}" type="presOf" srcId="{A9E738BF-922C-4817-A215-F21AC1825FE7}" destId="{84FEEFB3-C1CD-4A7E-8FF9-6CCBE887168E}" srcOrd="0" destOrd="0" presId="urn:microsoft.com/office/officeart/2005/8/layout/list1"/>
    <dgm:cxn modelId="{002A03D6-4303-4E39-BF76-7183D3406547}" srcId="{BD72BB94-E886-422C-98F7-B5DEBB06F567}" destId="{01D51650-7F5E-4A0F-ACD9-6641D4AD27F0}" srcOrd="1" destOrd="0" parTransId="{38FF5BCF-E640-42AF-996C-AAF7F8A9E2BB}" sibTransId="{32F71D63-F826-4296-ACC4-F772D750E951}"/>
    <dgm:cxn modelId="{6D19B051-551D-483E-8B7C-37EE24061F88}" type="presParOf" srcId="{B0293645-1678-49CC-A93B-598319A25170}" destId="{E56F1616-766F-4633-8187-29C0E457CCD4}" srcOrd="0" destOrd="0" presId="urn:microsoft.com/office/officeart/2005/8/layout/list1"/>
    <dgm:cxn modelId="{49F3A16F-1122-4A35-ACF2-205F0621082A}" type="presParOf" srcId="{E56F1616-766F-4633-8187-29C0E457CCD4}" destId="{F44BE883-1195-4D92-BC01-B135E4343A56}" srcOrd="0" destOrd="0" presId="urn:microsoft.com/office/officeart/2005/8/layout/list1"/>
    <dgm:cxn modelId="{169686DF-EC6F-46C3-987A-FA653C6992A2}" type="presParOf" srcId="{E56F1616-766F-4633-8187-29C0E457CCD4}" destId="{BA50735C-463F-4E4F-88C3-D8B35237E450}" srcOrd="1" destOrd="0" presId="urn:microsoft.com/office/officeart/2005/8/layout/list1"/>
    <dgm:cxn modelId="{2EC1FF51-7DB0-4A23-BA61-292D9C3FA9D5}" type="presParOf" srcId="{B0293645-1678-49CC-A93B-598319A25170}" destId="{AAEC004C-346E-49B6-8541-AB2FFE7438F8}" srcOrd="1" destOrd="0" presId="urn:microsoft.com/office/officeart/2005/8/layout/list1"/>
    <dgm:cxn modelId="{55BC3387-16D5-4A3A-A766-20E9DF790DAD}" type="presParOf" srcId="{B0293645-1678-49CC-A93B-598319A25170}" destId="{84FEEFB3-C1CD-4A7E-8FF9-6CCBE887168E}" srcOrd="2" destOrd="0" presId="urn:microsoft.com/office/officeart/2005/8/layout/list1"/>
    <dgm:cxn modelId="{3FC562FA-194A-49B1-A3E7-7EF8DD8F233D}" type="presParOf" srcId="{B0293645-1678-49CC-A93B-598319A25170}" destId="{F99D0003-611B-4787-89A6-BF2A5D8F4447}" srcOrd="3" destOrd="0" presId="urn:microsoft.com/office/officeart/2005/8/layout/list1"/>
    <dgm:cxn modelId="{D64425AE-1D67-4DDE-8396-C63C2B8D4396}" type="presParOf" srcId="{B0293645-1678-49CC-A93B-598319A25170}" destId="{96D799B0-CD37-41A2-8B6B-9A60675BAB65}" srcOrd="4" destOrd="0" presId="urn:microsoft.com/office/officeart/2005/8/layout/list1"/>
    <dgm:cxn modelId="{05093A0D-78D8-4B73-8D7E-5F13AA7613E5}" type="presParOf" srcId="{96D799B0-CD37-41A2-8B6B-9A60675BAB65}" destId="{B83FFC43-B797-47A5-91AC-7E35E1840250}" srcOrd="0" destOrd="0" presId="urn:microsoft.com/office/officeart/2005/8/layout/list1"/>
    <dgm:cxn modelId="{F1C4E1FF-73B7-433E-AB9C-84B813A43B57}" type="presParOf" srcId="{96D799B0-CD37-41A2-8B6B-9A60675BAB65}" destId="{6EC2E3A0-DA54-4117-99E4-F5BF3A0BF3CC}" srcOrd="1" destOrd="0" presId="urn:microsoft.com/office/officeart/2005/8/layout/list1"/>
    <dgm:cxn modelId="{6CC0711C-2D5B-4AC9-94AB-1302DEF36736}" type="presParOf" srcId="{B0293645-1678-49CC-A93B-598319A25170}" destId="{A720750A-B6DF-48AA-8D5F-2B57C243A199}" srcOrd="5" destOrd="0" presId="urn:microsoft.com/office/officeart/2005/8/layout/list1"/>
    <dgm:cxn modelId="{5980416B-13D3-46C3-99A5-A3AD1534C52A}" type="presParOf" srcId="{B0293645-1678-49CC-A93B-598319A25170}" destId="{D07D1525-1F0F-43AA-9959-75A25C6AF995}" srcOrd="6" destOrd="0" presId="urn:microsoft.com/office/officeart/2005/8/layout/list1"/>
    <dgm:cxn modelId="{AB45277E-207A-4E37-9581-8ABF9BD8C8E4}" type="presParOf" srcId="{B0293645-1678-49CC-A93B-598319A25170}" destId="{07886EF2-F7B9-48ED-8AC2-9C53927F37D0}" srcOrd="7" destOrd="0" presId="urn:microsoft.com/office/officeart/2005/8/layout/list1"/>
    <dgm:cxn modelId="{7AC78B19-8048-4DBF-8DCF-507C44CC9B74}" type="presParOf" srcId="{B0293645-1678-49CC-A93B-598319A25170}" destId="{89DFE63B-CB97-4DB6-B021-75FF6345994B}" srcOrd="8" destOrd="0" presId="urn:microsoft.com/office/officeart/2005/8/layout/list1"/>
    <dgm:cxn modelId="{44B588F4-FFAD-4F18-BEC9-BA45E16A9B74}" type="presParOf" srcId="{89DFE63B-CB97-4DB6-B021-75FF6345994B}" destId="{4479A8E8-75FC-4971-840A-B67FD34FFE55}" srcOrd="0" destOrd="0" presId="urn:microsoft.com/office/officeart/2005/8/layout/list1"/>
    <dgm:cxn modelId="{3E3AB054-8C7B-4D53-8ACE-7F5938177011}" type="presParOf" srcId="{89DFE63B-CB97-4DB6-B021-75FF6345994B}" destId="{3FCD4D5E-D2DD-4671-83D3-880CB66FBAB9}" srcOrd="1" destOrd="0" presId="urn:microsoft.com/office/officeart/2005/8/layout/list1"/>
    <dgm:cxn modelId="{A90671FE-5698-4FC3-934D-BBAA37B136FC}" type="presParOf" srcId="{B0293645-1678-49CC-A93B-598319A25170}" destId="{390909FD-0831-47C9-817C-A037EB5D55F1}" srcOrd="9" destOrd="0" presId="urn:microsoft.com/office/officeart/2005/8/layout/list1"/>
    <dgm:cxn modelId="{7E1990BD-7E04-4D78-8FE2-C4A57A9A3EBC}" type="presParOf" srcId="{B0293645-1678-49CC-A93B-598319A25170}" destId="{119655DA-D1AC-48C7-806A-F665AF88FBE5}" srcOrd="10" destOrd="0" presId="urn:microsoft.com/office/officeart/2005/8/layout/list1"/>
    <dgm:cxn modelId="{58E7D552-0A7A-40BB-A2D3-CB938A97D392}" type="presParOf" srcId="{B0293645-1678-49CC-A93B-598319A25170}" destId="{E3161267-E9FF-436C-BD3B-BA9EF030F62E}" srcOrd="11" destOrd="0" presId="urn:microsoft.com/office/officeart/2005/8/layout/list1"/>
    <dgm:cxn modelId="{FDC6DE52-1C66-4FC1-AA4B-AD44919E15DD}" type="presParOf" srcId="{B0293645-1678-49CC-A93B-598319A25170}" destId="{C7D468DE-BF62-4562-9FE3-401A2339B8DA}" srcOrd="12" destOrd="0" presId="urn:microsoft.com/office/officeart/2005/8/layout/list1"/>
    <dgm:cxn modelId="{ABFC0FD5-55F0-4688-8ECD-AB9F72C68783}" type="presParOf" srcId="{C7D468DE-BF62-4562-9FE3-401A2339B8DA}" destId="{1AFC0294-C4B5-4F53-9B4E-A6D1AD11D057}" srcOrd="0" destOrd="0" presId="urn:microsoft.com/office/officeart/2005/8/layout/list1"/>
    <dgm:cxn modelId="{BC9A8073-969D-4190-AF2D-3C85F9AA0630}" type="presParOf" srcId="{C7D468DE-BF62-4562-9FE3-401A2339B8DA}" destId="{FC3B6426-DCC2-4130-9CAE-EA6F7149F81E}" srcOrd="1" destOrd="0" presId="urn:microsoft.com/office/officeart/2005/8/layout/list1"/>
    <dgm:cxn modelId="{2540DBE1-4858-4340-87DD-95FD8FF02A2D}" type="presParOf" srcId="{B0293645-1678-49CC-A93B-598319A25170}" destId="{860A182F-CDE5-40DB-BFCB-C7846BF81165}" srcOrd="13" destOrd="0" presId="urn:microsoft.com/office/officeart/2005/8/layout/list1"/>
    <dgm:cxn modelId="{404544CA-F4C5-4F0C-A1F9-EAA0EFCCB576}" type="presParOf" srcId="{B0293645-1678-49CC-A93B-598319A25170}" destId="{18DCA96C-913C-432E-853B-AC76A81355C6}" srcOrd="14" destOrd="0" presId="urn:microsoft.com/office/officeart/2005/8/layout/list1"/>
    <dgm:cxn modelId="{F8FE8ADF-9E29-4E7C-9810-E6A3DD0F6A13}" type="presParOf" srcId="{B0293645-1678-49CC-A93B-598319A25170}" destId="{CEBB56F0-2C1B-495A-826A-4CFE209F6645}" srcOrd="15" destOrd="0" presId="urn:microsoft.com/office/officeart/2005/8/layout/list1"/>
    <dgm:cxn modelId="{99D09B3B-F7E1-459B-8DFE-9F4BDC1407A9}" type="presParOf" srcId="{B0293645-1678-49CC-A93B-598319A25170}" destId="{517E5EAE-736A-4BF8-9A28-968BDFA8B53E}" srcOrd="16" destOrd="0" presId="urn:microsoft.com/office/officeart/2005/8/layout/list1"/>
    <dgm:cxn modelId="{A7449F9A-4310-4FB7-B712-DC81FB2A77B3}" type="presParOf" srcId="{517E5EAE-736A-4BF8-9A28-968BDFA8B53E}" destId="{AAE18A03-8306-41CD-B5D0-7EE379C93E54}" srcOrd="0" destOrd="0" presId="urn:microsoft.com/office/officeart/2005/8/layout/list1"/>
    <dgm:cxn modelId="{C643F65D-AABC-4B41-8C09-4AAE8595DD67}" type="presParOf" srcId="{517E5EAE-736A-4BF8-9A28-968BDFA8B53E}" destId="{18FCC6D4-D25B-4C42-A5BA-5BE64437120A}" srcOrd="1" destOrd="0" presId="urn:microsoft.com/office/officeart/2005/8/layout/list1"/>
    <dgm:cxn modelId="{A05C0813-6BCC-40A0-A707-4EA7E70892B3}" type="presParOf" srcId="{B0293645-1678-49CC-A93B-598319A25170}" destId="{E0039227-D7FA-4C66-B7E5-8FC858FAC572}" srcOrd="17" destOrd="0" presId="urn:microsoft.com/office/officeart/2005/8/layout/list1"/>
    <dgm:cxn modelId="{8811CAC2-B04B-4A3F-8E9C-AB8E08863860}" type="presParOf" srcId="{B0293645-1678-49CC-A93B-598319A25170}" destId="{0E50FA7D-D04F-4167-83DB-BC3AFC4451A3}" srcOrd="18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03.11.2019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Виды </a:t>
            </a:r>
            <a:r>
              <a:rPr lang="ru-RU" dirty="0" smtClean="0"/>
              <a:t>и </a:t>
            </a:r>
            <a:r>
              <a:rPr lang="ru-RU" dirty="0" smtClean="0"/>
              <a:t>характеристика </a:t>
            </a:r>
            <a:r>
              <a:rPr lang="ru-RU" dirty="0" smtClean="0"/>
              <a:t>больших социальных </a:t>
            </a:r>
            <a:r>
              <a:rPr lang="ru-RU" dirty="0" smtClean="0"/>
              <a:t>групп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000" b="1" dirty="0" smtClean="0"/>
              <a:t>Тема: «Социально-психологическая </a:t>
            </a:r>
          </a:p>
          <a:p>
            <a:pPr algn="r"/>
            <a:r>
              <a:rPr lang="ru-RU" sz="2000" b="1" dirty="0" smtClean="0"/>
              <a:t>характеристика группы»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57166"/>
            <a:ext cx="8686800" cy="785818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dirty="0" smtClean="0"/>
              <a:t>Методы изучения больших групп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357298"/>
          <a:ext cx="8686800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Психологические особенности этнических групп (</a:t>
            </a:r>
            <a:r>
              <a:rPr lang="ru-RU" dirty="0" smtClean="0"/>
              <a:t>этнопсихология)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285860"/>
          <a:ext cx="8686800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357158" y="428604"/>
          <a:ext cx="8429684" cy="6072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100013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Психологические особенности этнических групп </a:t>
            </a:r>
            <a:r>
              <a:rPr lang="ru-RU" sz="2400" b="1" dirty="0" smtClean="0"/>
              <a:t>(</a:t>
            </a:r>
            <a:r>
              <a:rPr lang="ru-RU" sz="2400" dirty="0" smtClean="0"/>
              <a:t>этнопсихология)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285860"/>
          <a:ext cx="8686800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142852"/>
            <a:ext cx="8686800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/>
              <a:t>УРОВНИ РАЗВИТИЯ БОЛЬШИХ СОЦИАЛЬНЫХ ГРУПП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304800" y="1214422"/>
          <a:ext cx="8686800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57158" y="1214422"/>
            <a:ext cx="8501122" cy="221457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85860"/>
            <a:ext cx="8686800" cy="528641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/>
              <a:t>Стихийные группы - кратковременные объединения большого числа лиц, собравшихся вместе по какому-либо определенному поводу и демонстрирующих какие-то совместные действия. </a:t>
            </a:r>
          </a:p>
          <a:p>
            <a:pPr>
              <a:buNone/>
            </a:pPr>
            <a:r>
              <a:rPr lang="ru-RU" dirty="0" smtClean="0"/>
              <a:t>Они: </a:t>
            </a:r>
          </a:p>
          <a:p>
            <a:r>
              <a:rPr lang="ru-RU" dirty="0" smtClean="0"/>
              <a:t>в </a:t>
            </a:r>
            <a:r>
              <a:rPr lang="ru-RU" dirty="0" smtClean="0"/>
              <a:t>определенной степени кем-то </a:t>
            </a:r>
            <a:r>
              <a:rPr lang="ru-RU" dirty="0" smtClean="0"/>
              <a:t>организованы, </a:t>
            </a:r>
          </a:p>
          <a:p>
            <a:r>
              <a:rPr lang="ru-RU" dirty="0" smtClean="0"/>
              <a:t>чаще возникают </a:t>
            </a:r>
            <a:r>
              <a:rPr lang="ru-RU" dirty="0" smtClean="0"/>
              <a:t>стихийно, </a:t>
            </a:r>
            <a:endParaRPr lang="ru-RU" dirty="0" smtClean="0"/>
          </a:p>
          <a:p>
            <a:r>
              <a:rPr lang="ru-RU" dirty="0" smtClean="0"/>
              <a:t>не </a:t>
            </a:r>
            <a:r>
              <a:rPr lang="ru-RU" dirty="0" smtClean="0"/>
              <a:t>обязательно четко </a:t>
            </a:r>
            <a:r>
              <a:rPr lang="ru-RU" dirty="0" smtClean="0"/>
              <a:t>осознают </a:t>
            </a:r>
            <a:r>
              <a:rPr lang="ru-RU" dirty="0" smtClean="0"/>
              <a:t>свои цели, </a:t>
            </a:r>
            <a:endParaRPr lang="ru-RU" dirty="0" smtClean="0"/>
          </a:p>
          <a:p>
            <a:r>
              <a:rPr lang="ru-RU" dirty="0" smtClean="0"/>
              <a:t>могут </a:t>
            </a:r>
            <a:r>
              <a:rPr lang="ru-RU" dirty="0" smtClean="0"/>
              <a:t>быть </a:t>
            </a:r>
            <a:r>
              <a:rPr lang="ru-RU" dirty="0" smtClean="0"/>
              <a:t>очень активны.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857256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dirty="0" smtClean="0"/>
              <a:t>СТИХИЙНЫЕ ГРУППЫ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500034" y="500042"/>
          <a:ext cx="8215370" cy="6072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928694"/>
          </a:xfrm>
        </p:spPr>
        <p:txBody>
          <a:bodyPr/>
          <a:lstStyle/>
          <a:p>
            <a:pPr algn="ctr"/>
            <a:r>
              <a:rPr lang="ru-RU" dirty="0" smtClean="0"/>
              <a:t>Толпа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142984"/>
          <a:ext cx="8686800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857256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dirty="0" smtClean="0"/>
              <a:t>Особенности поведения в толпе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214422"/>
          <a:ext cx="8686800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785818"/>
          </a:xfrm>
        </p:spPr>
        <p:txBody>
          <a:bodyPr/>
          <a:lstStyle/>
          <a:p>
            <a:pPr algn="ctr"/>
            <a:r>
              <a:rPr lang="ru-RU" dirty="0" smtClean="0"/>
              <a:t>Масса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214422"/>
          <a:ext cx="8686800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85784"/>
          </a:xfrm>
        </p:spPr>
        <p:txBody>
          <a:bodyPr/>
          <a:lstStyle/>
          <a:p>
            <a:pPr algn="ctr"/>
            <a:r>
              <a:rPr lang="ru-RU" b="1" dirty="0" smtClean="0"/>
              <a:t>ГРУППА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85860"/>
            <a:ext cx="8686800" cy="528641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Группа</a:t>
            </a:r>
            <a:r>
              <a:rPr lang="ru-RU" dirty="0" smtClean="0"/>
              <a:t> – это ограниченная в размерах общность людей, выделяемая из социального целого на основе определенных признаков. </a:t>
            </a:r>
          </a:p>
          <a:p>
            <a:pPr algn="ctr">
              <a:buNone/>
            </a:pPr>
            <a:r>
              <a:rPr lang="ru-RU" dirty="0" smtClean="0"/>
              <a:t>Группы бывают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71538" y="4214818"/>
            <a:ext cx="3271836" cy="9144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УСЛОВНЫМИ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95826" y="4205297"/>
            <a:ext cx="3286148" cy="9144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РЕАЛЬНО СУЩЕСТВУЮЩИМИ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rot="10800000" flipV="1">
            <a:off x="2786050" y="3857628"/>
            <a:ext cx="1493042" cy="35719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786314" y="3857628"/>
            <a:ext cx="1500198" cy="35719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Скругленный прямоугольник 7"/>
          <p:cNvSpPr/>
          <p:nvPr/>
        </p:nvSpPr>
        <p:spPr>
          <a:xfrm>
            <a:off x="3286116" y="5500702"/>
            <a:ext cx="2486036" cy="642942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лабораторными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357950" y="5500702"/>
            <a:ext cx="2486036" cy="642942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естественными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12" name="Прямая со стрелкой 11"/>
          <p:cNvCxnSpPr>
            <a:stCxn id="6" idx="2"/>
            <a:endCxn id="8" idx="0"/>
          </p:cNvCxnSpPr>
          <p:nvPr/>
        </p:nvCxnSpPr>
        <p:spPr>
          <a:xfrm rot="5400000">
            <a:off x="5243515" y="4405316"/>
            <a:ext cx="381005" cy="180976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6" idx="2"/>
            <a:endCxn id="9" idx="0"/>
          </p:cNvCxnSpPr>
          <p:nvPr/>
        </p:nvCxnSpPr>
        <p:spPr>
          <a:xfrm rot="16200000" flipH="1">
            <a:off x="6779432" y="4679165"/>
            <a:ext cx="381005" cy="126206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857256"/>
          </a:xfrm>
        </p:spPr>
        <p:txBody>
          <a:bodyPr/>
          <a:lstStyle/>
          <a:p>
            <a:pPr algn="ctr"/>
            <a:r>
              <a:rPr lang="ru-RU" dirty="0" smtClean="0"/>
              <a:t>Публика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142984"/>
          <a:ext cx="8686800" cy="5715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100013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способы воздействия, реализуемые в стихийных группах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214438"/>
          <a:ext cx="8686800" cy="5429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42852"/>
            <a:ext cx="8686800" cy="928694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b="1" dirty="0" smtClean="0"/>
              <a:t>Паника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1214422"/>
            <a:ext cx="4767266" cy="5500726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Паника</a:t>
            </a:r>
            <a:r>
              <a:rPr lang="ru-RU" dirty="0" smtClean="0"/>
              <a:t> </a:t>
            </a:r>
            <a:r>
              <a:rPr lang="ru-RU" dirty="0" smtClean="0"/>
              <a:t>(</a:t>
            </a:r>
            <a:r>
              <a:rPr lang="ru-RU" dirty="0" smtClean="0"/>
              <a:t>«панический </a:t>
            </a:r>
            <a:r>
              <a:rPr lang="ru-RU" dirty="0" smtClean="0"/>
              <a:t>ужас») </a:t>
            </a:r>
            <a:r>
              <a:rPr lang="ru-RU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— </a:t>
            </a:r>
            <a:r>
              <a:rPr lang="ru-RU" dirty="0" smtClean="0"/>
              <a:t>внезапный,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безотчётный</a:t>
            </a:r>
            <a:r>
              <a:rPr lang="ru-RU" dirty="0" smtClean="0"/>
              <a:t> страх,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с</a:t>
            </a:r>
            <a:r>
              <a:rPr lang="ru-RU" dirty="0" smtClean="0"/>
              <a:t>остояние интенсивной</a:t>
            </a:r>
            <a:r>
              <a:rPr lang="ru-RU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т</a:t>
            </a:r>
            <a:r>
              <a:rPr lang="ru-RU" dirty="0" smtClean="0"/>
              <a:t>ревоги перед </a:t>
            </a:r>
            <a:r>
              <a:rPr lang="ru-RU" dirty="0" smtClean="0"/>
              <a:t>реальной или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</a:t>
            </a:r>
            <a:r>
              <a:rPr lang="ru-RU" dirty="0" smtClean="0"/>
              <a:t>редполагаемой</a:t>
            </a:r>
            <a:r>
              <a:rPr lang="ru-RU" dirty="0" smtClean="0"/>
              <a:t> </a:t>
            </a:r>
            <a:r>
              <a:rPr lang="ru-RU" dirty="0" smtClean="0"/>
              <a:t>угрозой</a:t>
            </a:r>
            <a:r>
              <a:rPr lang="ru-RU" dirty="0" smtClean="0"/>
              <a:t>,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овладевающей </a:t>
            </a:r>
          </a:p>
          <a:p>
            <a:pPr>
              <a:buNone/>
            </a:pPr>
            <a:r>
              <a:rPr lang="ru-RU" dirty="0" smtClean="0"/>
              <a:t>отдельными </a:t>
            </a:r>
            <a:r>
              <a:rPr lang="ru-RU" dirty="0" smtClean="0"/>
              <a:t>лицами,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чаще </a:t>
            </a:r>
            <a:r>
              <a:rPr lang="ru-RU" dirty="0" smtClean="0"/>
              <a:t>всего </a:t>
            </a:r>
            <a:r>
              <a:rPr lang="ru-RU" dirty="0" smtClean="0"/>
              <a:t>толпой.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Паника</a:t>
            </a:r>
            <a:r>
              <a:rPr lang="ru-RU" dirty="0" smtClean="0"/>
              <a:t> — одна из форм поведения толпы.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3504" y="1214422"/>
            <a:ext cx="3848096" cy="5500726"/>
          </a:xfrm>
          <a:solidFill>
            <a:srgbClr val="CCFF66"/>
          </a:solidFill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Слово </a:t>
            </a:r>
            <a:r>
              <a:rPr lang="ru-RU" b="1" i="1" dirty="0" smtClean="0"/>
              <a:t>паника</a:t>
            </a:r>
            <a:r>
              <a:rPr lang="ru-RU" dirty="0" smtClean="0"/>
              <a:t>, происходит от имени греческого бога </a:t>
            </a:r>
            <a:r>
              <a:rPr lang="ru-RU" dirty="0" smtClean="0"/>
              <a:t> </a:t>
            </a:r>
            <a:r>
              <a:rPr lang="ru-RU" dirty="0" smtClean="0"/>
              <a:t>Пана, покровителя пастухов, пастбищ и </a:t>
            </a:r>
            <a:r>
              <a:rPr lang="ru-RU" dirty="0" smtClean="0"/>
              <a:t>стад, о </a:t>
            </a:r>
            <a:r>
              <a:rPr lang="ru-RU" dirty="0" smtClean="0"/>
              <a:t>котором была сложена легенда, будто своим </a:t>
            </a:r>
            <a:r>
              <a:rPr lang="ru-RU" dirty="0" smtClean="0"/>
              <a:t>гневом, своим </a:t>
            </a:r>
            <a:r>
              <a:rPr lang="ru-RU" dirty="0" smtClean="0"/>
              <a:t>жутким </a:t>
            </a:r>
            <a:r>
              <a:rPr lang="ru-RU" dirty="0" smtClean="0"/>
              <a:t>криком, он мог </a:t>
            </a:r>
            <a:r>
              <a:rPr lang="ru-RU" dirty="0" smtClean="0"/>
              <a:t>вызывать безумный </a:t>
            </a:r>
            <a:r>
              <a:rPr lang="ru-RU" dirty="0" smtClean="0"/>
              <a:t>страх, «</a:t>
            </a:r>
            <a:r>
              <a:rPr lang="ru-RU" dirty="0" smtClean="0"/>
              <a:t>неистовство стад», которые под его влиянием бросались в огонь или пропасть. </a:t>
            </a:r>
            <a:endParaRPr lang="ru-RU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1214422"/>
            <a:ext cx="8501122" cy="2500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3786190"/>
            <a:ext cx="8501122" cy="114300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5357826"/>
            <a:ext cx="8501122" cy="128588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85860"/>
            <a:ext cx="8686800" cy="535785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1.Паника</a:t>
            </a:r>
            <a:r>
              <a:rPr lang="ru-RU" dirty="0" smtClean="0"/>
              <a:t> возникает в массе людей как определенное </a:t>
            </a:r>
            <a:r>
              <a:rPr lang="ru-RU" b="1" dirty="0" smtClean="0"/>
              <a:t>эмоциональное состояние</a:t>
            </a:r>
            <a:r>
              <a:rPr lang="ru-RU" dirty="0" smtClean="0"/>
              <a:t>, являющееся следствием </a:t>
            </a:r>
          </a:p>
          <a:p>
            <a:r>
              <a:rPr lang="ru-RU" b="1" dirty="0" smtClean="0"/>
              <a:t>либо</a:t>
            </a:r>
            <a:r>
              <a:rPr lang="ru-RU" dirty="0" smtClean="0"/>
              <a:t> </a:t>
            </a:r>
            <a:r>
              <a:rPr lang="ru-RU" b="1" dirty="0" smtClean="0"/>
              <a:t>дефицита</a:t>
            </a:r>
            <a:r>
              <a:rPr lang="ru-RU" dirty="0" smtClean="0"/>
              <a:t> </a:t>
            </a:r>
            <a:r>
              <a:rPr lang="ru-RU" b="1" dirty="0" smtClean="0"/>
              <a:t>информации</a:t>
            </a:r>
            <a:r>
              <a:rPr lang="ru-RU" dirty="0" smtClean="0"/>
              <a:t> о какой-либо пугающей или непонятной новости, </a:t>
            </a:r>
          </a:p>
          <a:p>
            <a:r>
              <a:rPr lang="ru-RU" b="1" dirty="0" smtClean="0"/>
              <a:t>либо избытка </a:t>
            </a:r>
            <a:r>
              <a:rPr lang="ru-RU" dirty="0" smtClean="0"/>
              <a:t>этой информации.</a:t>
            </a:r>
          </a:p>
          <a:p>
            <a:pPr>
              <a:buNone/>
            </a:pPr>
            <a:r>
              <a:rPr lang="ru-RU" b="1" dirty="0" smtClean="0"/>
              <a:t>2</a:t>
            </a:r>
            <a:r>
              <a:rPr lang="ru-RU" dirty="0" smtClean="0"/>
              <a:t>.Непосредственным </a:t>
            </a:r>
            <a:r>
              <a:rPr lang="ru-RU" b="1" i="1" dirty="0" smtClean="0"/>
              <a:t>поводом</a:t>
            </a:r>
            <a:r>
              <a:rPr lang="ru-RU" dirty="0" smtClean="0"/>
              <a:t> к панике является появление </a:t>
            </a:r>
            <a:r>
              <a:rPr lang="ru-RU" b="1" i="1" dirty="0" smtClean="0"/>
              <a:t>известия</a:t>
            </a:r>
            <a:r>
              <a:rPr lang="ru-RU" dirty="0" smtClean="0"/>
              <a:t>, </a:t>
            </a:r>
            <a:r>
              <a:rPr lang="ru-RU" i="1" dirty="0" smtClean="0"/>
              <a:t>способного вызвать своеобразный шок.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3</a:t>
            </a:r>
            <a:r>
              <a:rPr lang="ru-RU" dirty="0" smtClean="0"/>
              <a:t>.В </a:t>
            </a:r>
            <a:r>
              <a:rPr lang="ru-RU" dirty="0" smtClean="0"/>
              <a:t>дальнейшем </a:t>
            </a:r>
            <a:r>
              <a:rPr lang="ru-RU" b="1" i="1" dirty="0" smtClean="0"/>
              <a:t>паника наращивает силу</a:t>
            </a:r>
            <a:r>
              <a:rPr lang="ru-RU" dirty="0" smtClean="0"/>
              <a:t>, когда включается в действие механизм взаимного многократного заражения.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928694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dirty="0" smtClean="0"/>
              <a:t>ситуация паники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Массовидные явления в больших социальных группах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643050"/>
          <a:ext cx="7696224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14282" y="1643050"/>
            <a:ext cx="8786874" cy="35719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92869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Общественное мнение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85860"/>
            <a:ext cx="8686800" cy="528641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Общественное </a:t>
            </a:r>
            <a:r>
              <a:rPr lang="ru-RU" b="1" dirty="0" smtClean="0"/>
              <a:t>мнение –</a:t>
            </a:r>
            <a:r>
              <a:rPr lang="ru-RU" dirty="0" smtClean="0"/>
              <a:t> это публично выраженное, одобренное обществом и распространенное суждение, которое несет в себе оценку и отношение к какому-либо событию, представляющему интерес для общества.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785818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Функции общественного мнения: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214438"/>
          <a:ext cx="8686800" cy="5429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Формы проявления общественного мнения: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571604" y="1554162"/>
          <a:ext cx="6286544" cy="50895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85720" y="1428736"/>
            <a:ext cx="8643998" cy="191453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785818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dirty="0" smtClean="0"/>
              <a:t>Мода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42984"/>
            <a:ext cx="8686800" cy="5572164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Мода </a:t>
            </a:r>
            <a:r>
              <a:rPr lang="ru-RU" b="1" dirty="0" smtClean="0"/>
              <a:t>–</a:t>
            </a:r>
            <a:r>
              <a:rPr lang="ru-RU" dirty="0" smtClean="0"/>
              <a:t> социально психологическое </a:t>
            </a:r>
            <a:r>
              <a:rPr lang="ru-RU" b="1" dirty="0" smtClean="0"/>
              <a:t>явление</a:t>
            </a:r>
            <a:r>
              <a:rPr lang="ru-RU" dirty="0" smtClean="0"/>
              <a:t> </a:t>
            </a:r>
            <a:r>
              <a:rPr lang="ru-RU" b="1" dirty="0" smtClean="0"/>
              <a:t>предпочтения</a:t>
            </a:r>
            <a:r>
              <a:rPr lang="ru-RU" dirty="0" smtClean="0"/>
              <a:t>, оказываемое массовым, групповым сознанием в определенный период времени каким-либо формам жизнедеятельности.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Понятие </a:t>
            </a:r>
            <a:r>
              <a:rPr lang="ru-RU" dirty="0" smtClean="0"/>
              <a:t>моды относится </a:t>
            </a:r>
            <a:endParaRPr lang="ru-RU" dirty="0" smtClean="0"/>
          </a:p>
          <a:p>
            <a:r>
              <a:rPr lang="ru-RU" dirty="0" smtClean="0"/>
              <a:t>к </a:t>
            </a:r>
            <a:r>
              <a:rPr lang="ru-RU" dirty="0" smtClean="0"/>
              <a:t>прическе, манере одеваться, </a:t>
            </a:r>
            <a:endParaRPr lang="ru-RU" dirty="0" smtClean="0"/>
          </a:p>
          <a:p>
            <a:r>
              <a:rPr lang="ru-RU" dirty="0" smtClean="0"/>
              <a:t>поведению</a:t>
            </a:r>
            <a:r>
              <a:rPr lang="ru-RU" dirty="0" smtClean="0"/>
              <a:t>, </a:t>
            </a:r>
            <a:endParaRPr lang="ru-RU" dirty="0" smtClean="0"/>
          </a:p>
          <a:p>
            <a:r>
              <a:rPr lang="ru-RU" dirty="0" smtClean="0"/>
              <a:t>образу </a:t>
            </a:r>
            <a:r>
              <a:rPr lang="ru-RU" dirty="0" smtClean="0"/>
              <a:t>жизни, </a:t>
            </a:r>
            <a:endParaRPr lang="ru-RU" dirty="0" smtClean="0"/>
          </a:p>
          <a:p>
            <a:r>
              <a:rPr lang="ru-RU" dirty="0" smtClean="0"/>
              <a:t>обустройству </a:t>
            </a:r>
            <a:r>
              <a:rPr lang="ru-RU" dirty="0" smtClean="0"/>
              <a:t>дома, </a:t>
            </a:r>
            <a:endParaRPr lang="ru-RU" dirty="0" smtClean="0"/>
          </a:p>
          <a:p>
            <a:r>
              <a:rPr lang="ru-RU" dirty="0" smtClean="0"/>
              <a:t>политическим </a:t>
            </a:r>
            <a:r>
              <a:rPr lang="ru-RU" dirty="0" smtClean="0"/>
              <a:t>воззрениям и др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928694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Функции моды: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214422"/>
          <a:ext cx="8686800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928662" y="500042"/>
          <a:ext cx="7500990" cy="578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57158" y="1142984"/>
            <a:ext cx="8572560" cy="250033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928694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dirty="0" smtClean="0"/>
              <a:t>Традиции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85860"/>
            <a:ext cx="8686800" cy="5357850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b="1" dirty="0" smtClean="0"/>
              <a:t>Традиции –</a:t>
            </a:r>
            <a:r>
              <a:rPr lang="ru-RU" dirty="0" smtClean="0"/>
              <a:t> это статическое социально-психологическое явление, представляющее собой социально-культурное наследие, </a:t>
            </a:r>
            <a:r>
              <a:rPr lang="ru-RU" b="1" dirty="0" smtClean="0"/>
              <a:t>способ хранения, передачи и воспроизводства опыта</a:t>
            </a:r>
            <a:r>
              <a:rPr lang="ru-RU" dirty="0" smtClean="0"/>
              <a:t>. Традиции направлены на укрепление стабильности общества.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Виды </a:t>
            </a:r>
            <a:r>
              <a:rPr lang="ru-RU" b="1" dirty="0" smtClean="0"/>
              <a:t>традиций:</a:t>
            </a:r>
            <a:endParaRPr lang="ru-RU" dirty="0" smtClean="0"/>
          </a:p>
          <a:p>
            <a:r>
              <a:rPr lang="ru-RU" dirty="0" smtClean="0"/>
              <a:t> национальные;</a:t>
            </a:r>
          </a:p>
          <a:p>
            <a:r>
              <a:rPr lang="ru-RU" dirty="0" smtClean="0"/>
              <a:t> культурные;</a:t>
            </a:r>
          </a:p>
          <a:p>
            <a:r>
              <a:rPr lang="ru-RU" dirty="0" smtClean="0"/>
              <a:t> трудовые;</a:t>
            </a:r>
          </a:p>
          <a:p>
            <a:r>
              <a:rPr lang="ru-RU" dirty="0" smtClean="0"/>
              <a:t> воспитательные и др.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1714488"/>
            <a:ext cx="7858180" cy="307183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928694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dirty="0" smtClean="0"/>
              <a:t>Большая группа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Большая </a:t>
            </a:r>
            <a:r>
              <a:rPr lang="ru-RU" b="1" dirty="0" smtClean="0"/>
              <a:t>группа </a:t>
            </a:r>
            <a:r>
              <a:rPr lang="ru-RU" dirty="0" smtClean="0"/>
              <a:t>это количественно не ограниченная общность людей, выделяемая на основе определенных признаков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285728"/>
            <a:ext cx="8686800" cy="857256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dirty="0"/>
              <a:t>ПРИЗНАКИ БОЛЬШИХ ГРУПП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304800" y="1285860"/>
          <a:ext cx="8686800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571472" y="285728"/>
          <a:ext cx="8143932" cy="628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357158" y="428604"/>
          <a:ext cx="8429684" cy="6072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1428736"/>
            <a:ext cx="8429684" cy="2500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42984"/>
            <a:ext cx="8686800" cy="5572164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Менталитет - </a:t>
            </a:r>
            <a:r>
              <a:rPr lang="ru-RU" b="1" dirty="0" smtClean="0"/>
              <a:t>интегральная </a:t>
            </a:r>
            <a:r>
              <a:rPr lang="ru-RU" b="1" dirty="0" smtClean="0"/>
              <a:t>характеристика некоторой культуры, в которой отражено своеобразие видения и понимания мира ее представителями, их типичных «ответов» на картину мира</a:t>
            </a:r>
            <a:r>
              <a:rPr lang="ru-RU" dirty="0" smtClean="0"/>
              <a:t>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Менталитет – </a:t>
            </a:r>
          </a:p>
          <a:p>
            <a:r>
              <a:rPr lang="ru-RU" dirty="0" smtClean="0"/>
              <a:t>характеристика </a:t>
            </a:r>
            <a:r>
              <a:rPr lang="ru-RU" dirty="0" smtClean="0"/>
              <a:t>большой социальной </a:t>
            </a:r>
            <a:r>
              <a:rPr lang="ru-RU" dirty="0" smtClean="0"/>
              <a:t>группы, </a:t>
            </a:r>
          </a:p>
          <a:p>
            <a:r>
              <a:rPr lang="ru-RU" b="1" dirty="0" smtClean="0"/>
              <a:t>типичный </a:t>
            </a:r>
            <a:r>
              <a:rPr lang="ru-RU" b="1" dirty="0" smtClean="0"/>
              <a:t>для нее набор социальных представлений и соответствующих им образцов поведения</a:t>
            </a:r>
            <a:r>
              <a:rPr lang="ru-RU" dirty="0" smtClean="0"/>
              <a:t>. </a:t>
            </a:r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857256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 algn="ctr"/>
            <a:r>
              <a:rPr lang="ru-RU" dirty="0" smtClean="0"/>
              <a:t>менталитет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28586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психологические характеристики большой группы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214422"/>
          <a:ext cx="8686800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1001</TotalTime>
  <Words>1159</Words>
  <PresentationFormat>Экран (4:3)</PresentationFormat>
  <Paragraphs>198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Трек</vt:lpstr>
      <vt:lpstr>Виды и характеристика больших социальных групп  </vt:lpstr>
      <vt:lpstr>ГРУППА</vt:lpstr>
      <vt:lpstr>Слайд 3</vt:lpstr>
      <vt:lpstr>Большая группа</vt:lpstr>
      <vt:lpstr>ПРИЗНАКИ БОЛЬШИХ ГРУПП</vt:lpstr>
      <vt:lpstr>Слайд 6</vt:lpstr>
      <vt:lpstr>Слайд 7</vt:lpstr>
      <vt:lpstr>менталитет</vt:lpstr>
      <vt:lpstr>психологические характеристики большой группы</vt:lpstr>
      <vt:lpstr>Методы изучения больших групп</vt:lpstr>
      <vt:lpstr>Психологические особенности этнических групп (этнопсихология)</vt:lpstr>
      <vt:lpstr>Слайд 12</vt:lpstr>
      <vt:lpstr>Психологические особенности этнических групп (этнопсихология)</vt:lpstr>
      <vt:lpstr>УРОВНИ РАЗВИТИЯ БОЛЬШИХ СОЦИАЛЬНЫХ ГРУПП</vt:lpstr>
      <vt:lpstr>СТИХИЙНЫЕ ГРУППЫ</vt:lpstr>
      <vt:lpstr>Слайд 16</vt:lpstr>
      <vt:lpstr>Толпа</vt:lpstr>
      <vt:lpstr>Особенности поведения в толпе</vt:lpstr>
      <vt:lpstr>Масса</vt:lpstr>
      <vt:lpstr>Публика</vt:lpstr>
      <vt:lpstr>способы воздействия, реализуемые в стихийных группах</vt:lpstr>
      <vt:lpstr>Паника</vt:lpstr>
      <vt:lpstr>ситуация паники</vt:lpstr>
      <vt:lpstr>Массовидные явления в больших социальных группах</vt:lpstr>
      <vt:lpstr>Общественное мнение</vt:lpstr>
      <vt:lpstr>Функции общественного мнения:</vt:lpstr>
      <vt:lpstr> Формы проявления общественного мнения: </vt:lpstr>
      <vt:lpstr>Мода</vt:lpstr>
      <vt:lpstr>Функции моды:</vt:lpstr>
      <vt:lpstr>Традиции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группы</dc:title>
  <cp:lastModifiedBy>Admin</cp:lastModifiedBy>
  <cp:revision>187</cp:revision>
  <dcterms:modified xsi:type="dcterms:W3CDTF">2019-11-03T11:05:01Z</dcterms:modified>
</cp:coreProperties>
</file>