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3508-42E7-4B6B-8529-4952C4B59C95}" type="datetimeFigureOut">
              <a:rPr lang="ru-RU" smtClean="0"/>
              <a:t>28.04.2019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E793-E61A-4DD8-B3F5-9898DE023F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3508-42E7-4B6B-8529-4952C4B59C95}" type="datetimeFigureOut">
              <a:rPr lang="ru-RU" smtClean="0"/>
              <a:t>28.04.2019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E793-E61A-4DD8-B3F5-9898DE023F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3508-42E7-4B6B-8529-4952C4B59C95}" type="datetimeFigureOut">
              <a:rPr lang="ru-RU" smtClean="0"/>
              <a:t>28.04.2019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E793-E61A-4DD8-B3F5-9898DE023F59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3508-42E7-4B6B-8529-4952C4B59C95}" type="datetimeFigureOut">
              <a:rPr lang="ru-RU" smtClean="0"/>
              <a:t>28.04.2019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E793-E61A-4DD8-B3F5-9898DE023F5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3508-42E7-4B6B-8529-4952C4B59C95}" type="datetimeFigureOut">
              <a:rPr lang="ru-RU" smtClean="0"/>
              <a:t>28.04.2019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E793-E61A-4DD8-B3F5-9898DE023F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3508-42E7-4B6B-8529-4952C4B59C95}" type="datetimeFigureOut">
              <a:rPr lang="ru-RU" smtClean="0"/>
              <a:t>28.04.2019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E793-E61A-4DD8-B3F5-9898DE023F5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3508-42E7-4B6B-8529-4952C4B59C95}" type="datetimeFigureOut">
              <a:rPr lang="ru-RU" smtClean="0"/>
              <a:t>28.04.2019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E793-E61A-4DD8-B3F5-9898DE023F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3508-42E7-4B6B-8529-4952C4B59C95}" type="datetimeFigureOut">
              <a:rPr lang="ru-RU" smtClean="0"/>
              <a:t>28.04.2019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E793-E61A-4DD8-B3F5-9898DE023F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3508-42E7-4B6B-8529-4952C4B59C95}" type="datetimeFigureOut">
              <a:rPr lang="ru-RU" smtClean="0"/>
              <a:t>28.04.2019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E793-E61A-4DD8-B3F5-9898DE023F5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3508-42E7-4B6B-8529-4952C4B59C95}" type="datetimeFigureOut">
              <a:rPr lang="ru-RU" smtClean="0"/>
              <a:t>28.04.2019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E793-E61A-4DD8-B3F5-9898DE023F5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3508-42E7-4B6B-8529-4952C4B59C95}" type="datetimeFigureOut">
              <a:rPr lang="ru-RU" smtClean="0"/>
              <a:t>28.04.2019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9E793-E61A-4DD8-B3F5-9898DE023F5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F43508-42E7-4B6B-8529-4952C4B59C95}" type="datetimeFigureOut">
              <a:rPr lang="ru-RU" smtClean="0"/>
              <a:t>28.04.2019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DF9E793-E61A-4DD8-B3F5-9898DE023F5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BHwcAFXjHc" TargetMode="External"/><Relationship Id="rId2" Type="http://schemas.openxmlformats.org/officeDocument/2006/relationships/hyperlink" Target="https://www.youtube.com/watch?v=iuvys5Achb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340768"/>
            <a:ext cx="69127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erbal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non-verbal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communication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native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speakers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foreign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language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4732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Institute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Psychology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Department of psychological support of professional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activity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СветланаКорзун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Татьяна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ифонтова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65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Vitya\Desktop\Новая папка\пантомимика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6080135" cy="308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Vitya\Desktop\Новая папка\пантомимика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717032"/>
            <a:ext cx="676875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60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7799" y="3789040"/>
            <a:ext cx="5670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https://www.youtube.com/watch?v=iuvys5Achb4</a:t>
            </a:r>
            <a:r>
              <a:rPr lang="en-US" dirty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8512" y="2904765"/>
            <a:ext cx="50943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https://www.youtube.com/watch?v=VBHwcAFXjHc</a:t>
            </a:r>
            <a:r>
              <a:rPr lang="en-US" dirty="0"/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340768"/>
            <a:ext cx="2326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Task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873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картинки вербальной коммуникации на английском язык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140968"/>
            <a:ext cx="3240360" cy="270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45071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VERBAL COMMUNICATION</a:t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means communicating with words, written or spoken. Verbal communication consists of speaking, writing reading</a:t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7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Vitya\Desktop\Новая папка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429000"/>
            <a:ext cx="3246487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6832"/>
            <a:ext cx="8229600" cy="348497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Characteristics of effective verbal communication:</a:t>
            </a:r>
            <a:b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consider the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objrctive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be sincere</a:t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use simple language, familiar words</a:t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be brief and precise</a:t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assume nothing</a:t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use polite words and tone</a:t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say something interesting and pleasing</a:t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2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NONVERBAL COMMUNICATION</a:t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Nonverbal communication includes all unwritten and unspoken messages, both intentional unintentional</a:t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Vitya\Desktop\Новая папка\рисунок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90800"/>
            <a:ext cx="6984776" cy="321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370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45024"/>
            <a:ext cx="8229600" cy="1252728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Types of non verbal communication</a:t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Kinesics communication       Meta communication</a:t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Body language                  - through words, depicting</a:t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alternate meaning.</a:t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includes behavior             - shows latent meaning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493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27784" y="620688"/>
            <a:ext cx="3096344" cy="830997"/>
          </a:xfrm>
          <a:prstGeom prst="rect">
            <a:avLst/>
          </a:prstGeom>
          <a:noFill/>
          <a:ln cmpd="thinThick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Forms of non verbal communication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51520" y="2049748"/>
            <a:ext cx="2088232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Facial expression</a:t>
            </a:r>
            <a:endParaRPr lang="ru-RU" sz="24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452568" y="3918704"/>
            <a:ext cx="1944216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Body movement</a:t>
            </a:r>
            <a:endParaRPr lang="ru-RU" sz="2400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787016" y="2155984"/>
            <a:ext cx="1944216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Gestures</a:t>
            </a:r>
            <a:endParaRPr lang="ru-RU" sz="2400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4175564" y="4712424"/>
            <a:ext cx="1901108" cy="13104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Eye contact</a:t>
            </a:r>
            <a:endParaRPr lang="ru-RU" sz="2400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7020272" y="2589808"/>
            <a:ext cx="1728192" cy="13288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Voise</a:t>
            </a:r>
            <a:endParaRPr lang="ru-RU" sz="2400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7020272" y="4869160"/>
            <a:ext cx="1728192" cy="115212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Touch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5270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Features:</a:t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 verbal communication flows through all acts of speaking or writing.</a:t>
            </a:r>
            <a:b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they are the wordless messages.</a:t>
            </a:r>
            <a:b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is a creative activity, which comes through  stimuli produced by the mind.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07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Vitya\Desktop\Новая папка\эмоции 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8208912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52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Vitya\Desktop\Новая папка\эмоции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064896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552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146</TotalTime>
  <Words>59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Candara</vt:lpstr>
      <vt:lpstr>Symbol</vt:lpstr>
      <vt:lpstr>Times New Roman</vt:lpstr>
      <vt:lpstr>Волна</vt:lpstr>
      <vt:lpstr>Презентация PowerPoint</vt:lpstr>
      <vt:lpstr>VERBAL COMMUNICATION  It means communicating with words, written or spoken. Verbal communication consists of speaking, writing reading </vt:lpstr>
      <vt:lpstr>    Characteristics of effective verbal communication: - consider the objrctive -  be sincere - use simple language, familiar words - be brief and precise - assume nothing - use polite words and tone - say something interesting and pleasing      </vt:lpstr>
      <vt:lpstr>NONVERBAL COMMUNICATION  Nonverbal communication includes all unwritten and unspoken messages, both intentional unintentional </vt:lpstr>
      <vt:lpstr>Types of non verbal communication Kinesics communication       Meta communication  - Body language                  - through words, depicting                                                alternate meaning.  - includes behavior             - shows latent meaning  </vt:lpstr>
      <vt:lpstr>Презентация PowerPoint</vt:lpstr>
      <vt:lpstr>Features:   - non verbal communication flows through all acts of speaking or writing.  - they are the wordless messages.  - is a creative activity, which comes through  stimuli produced by the mind.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 &amp; SanBuild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Vitya</dc:creator>
  <cp:lastModifiedBy>AngryWlad</cp:lastModifiedBy>
  <cp:revision>13</cp:revision>
  <dcterms:created xsi:type="dcterms:W3CDTF">2018-02-18T17:15:26Z</dcterms:created>
  <dcterms:modified xsi:type="dcterms:W3CDTF">2019-04-28T16:24:10Z</dcterms:modified>
</cp:coreProperties>
</file>