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840B1-9380-49ED-8863-F331C08036C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5D17318D-8F39-47AF-8D6A-EFFCFD9FEEA1}">
      <dgm:prSet phldrT="[Текст]"/>
      <dgm:spPr/>
      <dgm:t>
        <a:bodyPr/>
        <a:lstStyle/>
        <a:p>
          <a:r>
            <a:rPr lang="ru-RU" dirty="0" smtClean="0"/>
            <a:t>Способности</a:t>
          </a:r>
          <a:endParaRPr lang="ru-RU" dirty="0"/>
        </a:p>
      </dgm:t>
    </dgm:pt>
    <dgm:pt modelId="{816896D1-8645-4F56-90A5-6F53730591AA}" type="parTrans" cxnId="{463F7C8C-599C-4B72-B58E-4276305F6056}">
      <dgm:prSet/>
      <dgm:spPr/>
      <dgm:t>
        <a:bodyPr/>
        <a:lstStyle/>
        <a:p>
          <a:endParaRPr lang="ru-RU"/>
        </a:p>
      </dgm:t>
    </dgm:pt>
    <dgm:pt modelId="{E8E5A38F-EEE7-4684-B331-D422E8CF674E}" type="sibTrans" cxnId="{463F7C8C-599C-4B72-B58E-4276305F6056}">
      <dgm:prSet/>
      <dgm:spPr/>
      <dgm:t>
        <a:bodyPr/>
        <a:lstStyle/>
        <a:p>
          <a:endParaRPr lang="ru-RU"/>
        </a:p>
      </dgm:t>
    </dgm:pt>
    <dgm:pt modelId="{B0EFD192-852A-4A17-B000-07E245AA772A}">
      <dgm:prSet phldrT="[Текст]"/>
      <dgm:spPr/>
      <dgm:t>
        <a:bodyPr/>
        <a:lstStyle/>
        <a:p>
          <a:r>
            <a:rPr lang="ru-RU" dirty="0" smtClean="0"/>
            <a:t>Учебные</a:t>
          </a:r>
          <a:endParaRPr lang="ru-RU" dirty="0"/>
        </a:p>
      </dgm:t>
    </dgm:pt>
    <dgm:pt modelId="{67DD1846-C4FF-45F8-A5E5-C7D2B5FEF06E}" type="parTrans" cxnId="{46944101-137C-4607-B824-B12D2CEA7674}">
      <dgm:prSet/>
      <dgm:spPr/>
      <dgm:t>
        <a:bodyPr/>
        <a:lstStyle/>
        <a:p>
          <a:endParaRPr lang="ru-RU"/>
        </a:p>
      </dgm:t>
    </dgm:pt>
    <dgm:pt modelId="{0C39E182-3DFB-4973-A180-EAE41AAD0350}" type="sibTrans" cxnId="{46944101-137C-4607-B824-B12D2CEA7674}">
      <dgm:prSet/>
      <dgm:spPr/>
      <dgm:t>
        <a:bodyPr/>
        <a:lstStyle/>
        <a:p>
          <a:endParaRPr lang="ru-RU"/>
        </a:p>
      </dgm:t>
    </dgm:pt>
    <dgm:pt modelId="{91176A24-E75F-4FC1-9125-0CF387245361}">
      <dgm:prSet phldrT="[Текст]"/>
      <dgm:spPr/>
      <dgm:t>
        <a:bodyPr/>
        <a:lstStyle/>
        <a:p>
          <a:r>
            <a:rPr lang="ru-RU" dirty="0" smtClean="0"/>
            <a:t>Творческие</a:t>
          </a:r>
          <a:endParaRPr lang="ru-RU" dirty="0"/>
        </a:p>
      </dgm:t>
    </dgm:pt>
    <dgm:pt modelId="{3631F24F-B589-49A3-90A7-17E821CEFE87}" type="parTrans" cxnId="{BFE77C74-AEE4-4589-9486-57DC16ADC035}">
      <dgm:prSet/>
      <dgm:spPr/>
      <dgm:t>
        <a:bodyPr/>
        <a:lstStyle/>
        <a:p>
          <a:endParaRPr lang="ru-RU"/>
        </a:p>
      </dgm:t>
    </dgm:pt>
    <dgm:pt modelId="{D4892CA1-4124-45AA-B8CA-7150E56A5BAC}" type="sibTrans" cxnId="{BFE77C74-AEE4-4589-9486-57DC16ADC035}">
      <dgm:prSet/>
      <dgm:spPr/>
      <dgm:t>
        <a:bodyPr/>
        <a:lstStyle/>
        <a:p>
          <a:endParaRPr lang="ru-RU"/>
        </a:p>
      </dgm:t>
    </dgm:pt>
    <dgm:pt modelId="{2AA75C40-1057-4AEC-9B98-C64FE6DDEAD1}" type="pres">
      <dgm:prSet presAssocID="{BE1840B1-9380-49ED-8863-F331C08036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814A624-D6C2-41EF-914B-E5EF119364B1}" type="pres">
      <dgm:prSet presAssocID="{5D17318D-8F39-47AF-8D6A-EFFCFD9FEEA1}" presName="root1" presStyleCnt="0"/>
      <dgm:spPr/>
    </dgm:pt>
    <dgm:pt modelId="{027F728C-E3AC-48D4-A59A-434E24244BEB}" type="pres">
      <dgm:prSet presAssocID="{5D17318D-8F39-47AF-8D6A-EFFCFD9FEEA1}" presName="LevelOneTextNode" presStyleLbl="node0" presStyleIdx="0" presStyleCnt="1">
        <dgm:presLayoutVars>
          <dgm:chPref val="3"/>
        </dgm:presLayoutVars>
      </dgm:prSet>
      <dgm:spPr/>
    </dgm:pt>
    <dgm:pt modelId="{F6693C4C-983B-447D-B431-B75ADA3D46EB}" type="pres">
      <dgm:prSet presAssocID="{5D17318D-8F39-47AF-8D6A-EFFCFD9FEEA1}" presName="level2hierChild" presStyleCnt="0"/>
      <dgm:spPr/>
    </dgm:pt>
    <dgm:pt modelId="{13B0A479-B549-4FA4-A61B-3C654F9957FA}" type="pres">
      <dgm:prSet presAssocID="{67DD1846-C4FF-45F8-A5E5-C7D2B5FEF06E}" presName="conn2-1" presStyleLbl="parChTrans1D2" presStyleIdx="0" presStyleCnt="2"/>
      <dgm:spPr/>
    </dgm:pt>
    <dgm:pt modelId="{2065FC9D-D392-4A5D-BEB8-B5CBDEB04046}" type="pres">
      <dgm:prSet presAssocID="{67DD1846-C4FF-45F8-A5E5-C7D2B5FEF06E}" presName="connTx" presStyleLbl="parChTrans1D2" presStyleIdx="0" presStyleCnt="2"/>
      <dgm:spPr/>
    </dgm:pt>
    <dgm:pt modelId="{5BD707AF-84FE-4B8B-A47D-BEDC97485D5E}" type="pres">
      <dgm:prSet presAssocID="{B0EFD192-852A-4A17-B000-07E245AA772A}" presName="root2" presStyleCnt="0"/>
      <dgm:spPr/>
    </dgm:pt>
    <dgm:pt modelId="{EDA3518D-7530-4DC5-ADCE-29D90A20933A}" type="pres">
      <dgm:prSet presAssocID="{B0EFD192-852A-4A17-B000-07E245AA772A}" presName="LevelTwoTextNode" presStyleLbl="node2" presStyleIdx="0" presStyleCnt="2">
        <dgm:presLayoutVars>
          <dgm:chPref val="3"/>
        </dgm:presLayoutVars>
      </dgm:prSet>
      <dgm:spPr/>
    </dgm:pt>
    <dgm:pt modelId="{655915EF-647C-4056-837D-1CD232570F89}" type="pres">
      <dgm:prSet presAssocID="{B0EFD192-852A-4A17-B000-07E245AA772A}" presName="level3hierChild" presStyleCnt="0"/>
      <dgm:spPr/>
    </dgm:pt>
    <dgm:pt modelId="{797B22D2-3015-44AC-803A-793557961CAC}" type="pres">
      <dgm:prSet presAssocID="{3631F24F-B589-49A3-90A7-17E821CEFE87}" presName="conn2-1" presStyleLbl="parChTrans1D2" presStyleIdx="1" presStyleCnt="2"/>
      <dgm:spPr/>
    </dgm:pt>
    <dgm:pt modelId="{8A69B9F3-70C7-49F4-BEAB-52E7F0B03D56}" type="pres">
      <dgm:prSet presAssocID="{3631F24F-B589-49A3-90A7-17E821CEFE87}" presName="connTx" presStyleLbl="parChTrans1D2" presStyleIdx="1" presStyleCnt="2"/>
      <dgm:spPr/>
    </dgm:pt>
    <dgm:pt modelId="{743E07C9-09CD-44EC-80A2-4D76ED0E2045}" type="pres">
      <dgm:prSet presAssocID="{91176A24-E75F-4FC1-9125-0CF387245361}" presName="root2" presStyleCnt="0"/>
      <dgm:spPr/>
    </dgm:pt>
    <dgm:pt modelId="{FB129E8C-8FC9-460B-A8BB-5371BA65E260}" type="pres">
      <dgm:prSet presAssocID="{91176A24-E75F-4FC1-9125-0CF387245361}" presName="LevelTwoTextNode" presStyleLbl="node2" presStyleIdx="1" presStyleCnt="2">
        <dgm:presLayoutVars>
          <dgm:chPref val="3"/>
        </dgm:presLayoutVars>
      </dgm:prSet>
      <dgm:spPr/>
    </dgm:pt>
    <dgm:pt modelId="{61BCE604-B922-4EB4-AFC4-15C9677EB4D6}" type="pres">
      <dgm:prSet presAssocID="{91176A24-E75F-4FC1-9125-0CF387245361}" presName="level3hierChild" presStyleCnt="0"/>
      <dgm:spPr/>
    </dgm:pt>
  </dgm:ptLst>
  <dgm:cxnLst>
    <dgm:cxn modelId="{A823E6CA-3038-4993-BAB7-667F1E101763}" type="presOf" srcId="{67DD1846-C4FF-45F8-A5E5-C7D2B5FEF06E}" destId="{2065FC9D-D392-4A5D-BEB8-B5CBDEB04046}" srcOrd="1" destOrd="0" presId="urn:microsoft.com/office/officeart/2008/layout/HorizontalMultiLevelHierarchy"/>
    <dgm:cxn modelId="{65404734-7232-4C8E-B807-A3C0467003CA}" type="presOf" srcId="{67DD1846-C4FF-45F8-A5E5-C7D2B5FEF06E}" destId="{13B0A479-B549-4FA4-A61B-3C654F9957FA}" srcOrd="0" destOrd="0" presId="urn:microsoft.com/office/officeart/2008/layout/HorizontalMultiLevelHierarchy"/>
    <dgm:cxn modelId="{FC7F0ECE-CD4E-41E7-83D2-A63DEE1AC022}" type="presOf" srcId="{BE1840B1-9380-49ED-8863-F331C08036C8}" destId="{2AA75C40-1057-4AEC-9B98-C64FE6DDEAD1}" srcOrd="0" destOrd="0" presId="urn:microsoft.com/office/officeart/2008/layout/HorizontalMultiLevelHierarchy"/>
    <dgm:cxn modelId="{DFB73DC2-0A57-4D6C-AC6D-3D0942F1439F}" type="presOf" srcId="{91176A24-E75F-4FC1-9125-0CF387245361}" destId="{FB129E8C-8FC9-460B-A8BB-5371BA65E260}" srcOrd="0" destOrd="0" presId="urn:microsoft.com/office/officeart/2008/layout/HorizontalMultiLevelHierarchy"/>
    <dgm:cxn modelId="{A4A91DBE-EFF0-4E76-AC8D-E571330DF18F}" type="presOf" srcId="{3631F24F-B589-49A3-90A7-17E821CEFE87}" destId="{797B22D2-3015-44AC-803A-793557961CAC}" srcOrd="0" destOrd="0" presId="urn:microsoft.com/office/officeart/2008/layout/HorizontalMultiLevelHierarchy"/>
    <dgm:cxn modelId="{463F7C8C-599C-4B72-B58E-4276305F6056}" srcId="{BE1840B1-9380-49ED-8863-F331C08036C8}" destId="{5D17318D-8F39-47AF-8D6A-EFFCFD9FEEA1}" srcOrd="0" destOrd="0" parTransId="{816896D1-8645-4F56-90A5-6F53730591AA}" sibTransId="{E8E5A38F-EEE7-4684-B331-D422E8CF674E}"/>
    <dgm:cxn modelId="{4B011264-8D97-47F0-BC50-8661B0967522}" type="presOf" srcId="{B0EFD192-852A-4A17-B000-07E245AA772A}" destId="{EDA3518D-7530-4DC5-ADCE-29D90A20933A}" srcOrd="0" destOrd="0" presId="urn:microsoft.com/office/officeart/2008/layout/HorizontalMultiLevelHierarchy"/>
    <dgm:cxn modelId="{474A5CB7-F116-45B9-90A4-C390BD48BA95}" type="presOf" srcId="{3631F24F-B589-49A3-90A7-17E821CEFE87}" destId="{8A69B9F3-70C7-49F4-BEAB-52E7F0B03D56}" srcOrd="1" destOrd="0" presId="urn:microsoft.com/office/officeart/2008/layout/HorizontalMultiLevelHierarchy"/>
    <dgm:cxn modelId="{46944101-137C-4607-B824-B12D2CEA7674}" srcId="{5D17318D-8F39-47AF-8D6A-EFFCFD9FEEA1}" destId="{B0EFD192-852A-4A17-B000-07E245AA772A}" srcOrd="0" destOrd="0" parTransId="{67DD1846-C4FF-45F8-A5E5-C7D2B5FEF06E}" sibTransId="{0C39E182-3DFB-4973-A180-EAE41AAD0350}"/>
    <dgm:cxn modelId="{BFE77C74-AEE4-4589-9486-57DC16ADC035}" srcId="{5D17318D-8F39-47AF-8D6A-EFFCFD9FEEA1}" destId="{91176A24-E75F-4FC1-9125-0CF387245361}" srcOrd="1" destOrd="0" parTransId="{3631F24F-B589-49A3-90A7-17E821CEFE87}" sibTransId="{D4892CA1-4124-45AA-B8CA-7150E56A5BAC}"/>
    <dgm:cxn modelId="{163D25AF-6201-4C87-A816-679D1BD69FB5}" type="presOf" srcId="{5D17318D-8F39-47AF-8D6A-EFFCFD9FEEA1}" destId="{027F728C-E3AC-48D4-A59A-434E24244BEB}" srcOrd="0" destOrd="0" presId="urn:microsoft.com/office/officeart/2008/layout/HorizontalMultiLevelHierarchy"/>
    <dgm:cxn modelId="{96F17FC2-0C20-4426-B797-48B03A5C43B0}" type="presParOf" srcId="{2AA75C40-1057-4AEC-9B98-C64FE6DDEAD1}" destId="{4814A624-D6C2-41EF-914B-E5EF119364B1}" srcOrd="0" destOrd="0" presId="urn:microsoft.com/office/officeart/2008/layout/HorizontalMultiLevelHierarchy"/>
    <dgm:cxn modelId="{E6DD3388-7932-45AD-AB7B-D79BEF44AD23}" type="presParOf" srcId="{4814A624-D6C2-41EF-914B-E5EF119364B1}" destId="{027F728C-E3AC-48D4-A59A-434E24244BEB}" srcOrd="0" destOrd="0" presId="urn:microsoft.com/office/officeart/2008/layout/HorizontalMultiLevelHierarchy"/>
    <dgm:cxn modelId="{64198D3C-0C5B-4E16-90DB-9A49E83EF989}" type="presParOf" srcId="{4814A624-D6C2-41EF-914B-E5EF119364B1}" destId="{F6693C4C-983B-447D-B431-B75ADA3D46EB}" srcOrd="1" destOrd="0" presId="urn:microsoft.com/office/officeart/2008/layout/HorizontalMultiLevelHierarchy"/>
    <dgm:cxn modelId="{B0A00138-0308-40F1-A8B0-DECA148EADF2}" type="presParOf" srcId="{F6693C4C-983B-447D-B431-B75ADA3D46EB}" destId="{13B0A479-B549-4FA4-A61B-3C654F9957FA}" srcOrd="0" destOrd="0" presId="urn:microsoft.com/office/officeart/2008/layout/HorizontalMultiLevelHierarchy"/>
    <dgm:cxn modelId="{7C7B9EE3-1F97-4B4A-97B7-8D71219E5D1B}" type="presParOf" srcId="{13B0A479-B549-4FA4-A61B-3C654F9957FA}" destId="{2065FC9D-D392-4A5D-BEB8-B5CBDEB04046}" srcOrd="0" destOrd="0" presId="urn:microsoft.com/office/officeart/2008/layout/HorizontalMultiLevelHierarchy"/>
    <dgm:cxn modelId="{92439F79-C4E8-4276-9E1D-435258DDAA61}" type="presParOf" srcId="{F6693C4C-983B-447D-B431-B75ADA3D46EB}" destId="{5BD707AF-84FE-4B8B-A47D-BEDC97485D5E}" srcOrd="1" destOrd="0" presId="urn:microsoft.com/office/officeart/2008/layout/HorizontalMultiLevelHierarchy"/>
    <dgm:cxn modelId="{E26928F4-F9DC-4D4C-89A6-84B12576C14E}" type="presParOf" srcId="{5BD707AF-84FE-4B8B-A47D-BEDC97485D5E}" destId="{EDA3518D-7530-4DC5-ADCE-29D90A20933A}" srcOrd="0" destOrd="0" presId="urn:microsoft.com/office/officeart/2008/layout/HorizontalMultiLevelHierarchy"/>
    <dgm:cxn modelId="{23449DB3-4F58-4F68-AB45-B5E100E58AE8}" type="presParOf" srcId="{5BD707AF-84FE-4B8B-A47D-BEDC97485D5E}" destId="{655915EF-647C-4056-837D-1CD232570F89}" srcOrd="1" destOrd="0" presId="urn:microsoft.com/office/officeart/2008/layout/HorizontalMultiLevelHierarchy"/>
    <dgm:cxn modelId="{0AB8B147-871B-4240-8AF0-9707B628744A}" type="presParOf" srcId="{F6693C4C-983B-447D-B431-B75ADA3D46EB}" destId="{797B22D2-3015-44AC-803A-793557961CAC}" srcOrd="2" destOrd="0" presId="urn:microsoft.com/office/officeart/2008/layout/HorizontalMultiLevelHierarchy"/>
    <dgm:cxn modelId="{7B6827C8-D480-4A5C-8EC5-3228E2AFD941}" type="presParOf" srcId="{797B22D2-3015-44AC-803A-793557961CAC}" destId="{8A69B9F3-70C7-49F4-BEAB-52E7F0B03D56}" srcOrd="0" destOrd="0" presId="urn:microsoft.com/office/officeart/2008/layout/HorizontalMultiLevelHierarchy"/>
    <dgm:cxn modelId="{52F8515A-76F3-48CD-9EF8-98D052D38D46}" type="presParOf" srcId="{F6693C4C-983B-447D-B431-B75ADA3D46EB}" destId="{743E07C9-09CD-44EC-80A2-4D76ED0E2045}" srcOrd="3" destOrd="0" presId="urn:microsoft.com/office/officeart/2008/layout/HorizontalMultiLevelHierarchy"/>
    <dgm:cxn modelId="{4D9D902E-7702-48EE-B7AA-A1448A712FD0}" type="presParOf" srcId="{743E07C9-09CD-44EC-80A2-4D76ED0E2045}" destId="{FB129E8C-8FC9-460B-A8BB-5371BA65E260}" srcOrd="0" destOrd="0" presId="urn:microsoft.com/office/officeart/2008/layout/HorizontalMultiLevelHierarchy"/>
    <dgm:cxn modelId="{04D17A86-F622-4832-A427-00404C7E436A}" type="presParOf" srcId="{743E07C9-09CD-44EC-80A2-4D76ED0E2045}" destId="{61BCE604-B922-4EB4-AFC4-15C9677EB4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CCCD1-686F-4D76-A93C-1B90558D7071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19F2DA3-AFBC-4FE1-B126-1DD9EBA5829F}">
      <dgm:prSet phldrT="[Текст]"/>
      <dgm:spPr/>
      <dgm:t>
        <a:bodyPr/>
        <a:lstStyle/>
        <a:p>
          <a:r>
            <a:rPr lang="ru-RU" dirty="0" smtClean="0"/>
            <a:t>Необходимые для формирования творческих способностей условия:</a:t>
          </a:r>
          <a:endParaRPr lang="ru-RU" dirty="0"/>
        </a:p>
      </dgm:t>
    </dgm:pt>
    <dgm:pt modelId="{9A9730EC-404F-4F4D-A203-A92A6B562FE1}" type="parTrans" cxnId="{E635CF8B-7128-4BFF-8370-A030329446F5}">
      <dgm:prSet/>
      <dgm:spPr/>
      <dgm:t>
        <a:bodyPr/>
        <a:lstStyle/>
        <a:p>
          <a:endParaRPr lang="ru-RU"/>
        </a:p>
      </dgm:t>
    </dgm:pt>
    <dgm:pt modelId="{C1A20A81-DE21-4E64-B783-43F14616CE42}" type="sibTrans" cxnId="{E635CF8B-7128-4BFF-8370-A030329446F5}">
      <dgm:prSet/>
      <dgm:spPr/>
      <dgm:t>
        <a:bodyPr/>
        <a:lstStyle/>
        <a:p>
          <a:endParaRPr lang="ru-RU"/>
        </a:p>
      </dgm:t>
    </dgm:pt>
    <dgm:pt modelId="{9D729B04-CA2C-4CDE-8A65-CA4D09918C15}">
      <dgm:prSet phldrT="[Текст]"/>
      <dgm:spPr/>
      <dgm:t>
        <a:bodyPr/>
        <a:lstStyle/>
        <a:p>
          <a:r>
            <a:rPr lang="ru-RU" dirty="0" smtClean="0"/>
            <a:t>Р</a:t>
          </a:r>
          <a:r>
            <a:rPr lang="en-US" dirty="0" smtClean="0"/>
            <a:t>a</a:t>
          </a:r>
          <a:r>
            <a:rPr lang="ru-RU" dirty="0" err="1" smtClean="0"/>
            <a:t>ннее</a:t>
          </a:r>
          <a:r>
            <a:rPr lang="ru-RU" dirty="0" smtClean="0"/>
            <a:t> </a:t>
          </a:r>
          <a:r>
            <a:rPr lang="ru-RU" dirty="0" err="1" smtClean="0"/>
            <a:t>физическ</a:t>
          </a:r>
          <a:r>
            <a:rPr lang="en-US" dirty="0" smtClean="0"/>
            <a:t>o</a:t>
          </a:r>
          <a:r>
            <a:rPr lang="ru-RU" dirty="0" smtClean="0"/>
            <a:t>е р</a:t>
          </a:r>
          <a:r>
            <a:rPr lang="en-US" dirty="0" smtClean="0"/>
            <a:t>a</a:t>
          </a:r>
          <a:r>
            <a:rPr lang="ru-RU" dirty="0" err="1" smtClean="0"/>
            <a:t>звитие</a:t>
          </a:r>
          <a:r>
            <a:rPr lang="ru-RU" dirty="0" smtClean="0"/>
            <a:t> м</a:t>
          </a:r>
          <a:r>
            <a:rPr lang="en-US" dirty="0" smtClean="0"/>
            <a:t>a</a:t>
          </a:r>
          <a:r>
            <a:rPr lang="ru-RU" dirty="0" err="1" smtClean="0"/>
            <a:t>лыш</a:t>
          </a:r>
          <a:r>
            <a:rPr lang="en-US" dirty="0" smtClean="0"/>
            <a:t>a. </a:t>
          </a:r>
          <a:r>
            <a:rPr lang="ru-RU" dirty="0" smtClean="0"/>
            <a:t>Р</a:t>
          </a:r>
          <a:r>
            <a:rPr lang="en-US" dirty="0" smtClean="0"/>
            <a:t>a</a:t>
          </a:r>
          <a:r>
            <a:rPr lang="ru-RU" dirty="0" err="1" smtClean="0"/>
            <a:t>ннее</a:t>
          </a:r>
          <a:r>
            <a:rPr lang="ru-RU" dirty="0" smtClean="0"/>
            <a:t> чтение, счет, </a:t>
          </a:r>
          <a:r>
            <a:rPr lang="ru-RU" dirty="0" err="1" smtClean="0"/>
            <a:t>зн</a:t>
          </a:r>
          <a:r>
            <a:rPr lang="en-US" dirty="0" smtClean="0"/>
            <a:t>a</a:t>
          </a:r>
          <a:r>
            <a:rPr lang="ru-RU" dirty="0" smtClean="0"/>
            <a:t>к</a:t>
          </a:r>
          <a:r>
            <a:rPr lang="en-US" dirty="0" smtClean="0"/>
            <a:t>o</a:t>
          </a:r>
          <a:r>
            <a:rPr lang="ru-RU" dirty="0" err="1" smtClean="0"/>
            <a:t>мств</a:t>
          </a:r>
          <a:r>
            <a:rPr lang="en-US" dirty="0" smtClean="0"/>
            <a:t>o </a:t>
          </a:r>
          <a:r>
            <a:rPr lang="ru-RU" dirty="0" smtClean="0"/>
            <a:t>с р</a:t>
          </a:r>
          <a:r>
            <a:rPr lang="en-US" dirty="0" smtClean="0"/>
            <a:t>a</a:t>
          </a:r>
          <a:r>
            <a:rPr lang="ru-RU" dirty="0" err="1" smtClean="0"/>
            <a:t>зличными</a:t>
          </a:r>
          <a:r>
            <a:rPr lang="ru-RU" dirty="0" smtClean="0"/>
            <a:t> инструмент</a:t>
          </a:r>
          <a:r>
            <a:rPr lang="en-US" dirty="0" smtClean="0"/>
            <a:t>a</a:t>
          </a:r>
          <a:r>
            <a:rPr lang="ru-RU" dirty="0" smtClean="0"/>
            <a:t>ми и м</a:t>
          </a:r>
          <a:r>
            <a:rPr lang="en-US" dirty="0" smtClean="0"/>
            <a:t>a</a:t>
          </a:r>
          <a:r>
            <a:rPr lang="ru-RU" dirty="0" err="1" smtClean="0"/>
            <a:t>тери</a:t>
          </a:r>
          <a:r>
            <a:rPr lang="en-US" dirty="0" smtClean="0"/>
            <a:t>a</a:t>
          </a:r>
          <a:r>
            <a:rPr lang="ru-RU" dirty="0" smtClean="0"/>
            <a:t>л</a:t>
          </a:r>
          <a:r>
            <a:rPr lang="en-US" dirty="0" smtClean="0"/>
            <a:t>a</a:t>
          </a:r>
          <a:r>
            <a:rPr lang="ru-RU" dirty="0" smtClean="0"/>
            <a:t>ми.</a:t>
          </a:r>
          <a:endParaRPr lang="ru-RU" dirty="0"/>
        </a:p>
      </dgm:t>
    </dgm:pt>
    <dgm:pt modelId="{DBC2BD2B-45B3-46A2-9AF6-31F07FD1DCBF}" type="parTrans" cxnId="{DFAE21B9-E148-4705-8ADF-7F84A4F43CC7}">
      <dgm:prSet/>
      <dgm:spPr/>
      <dgm:t>
        <a:bodyPr/>
        <a:lstStyle/>
        <a:p>
          <a:endParaRPr lang="ru-RU"/>
        </a:p>
      </dgm:t>
    </dgm:pt>
    <dgm:pt modelId="{6CB2E502-8EAE-4C57-9808-93912B69EDF8}" type="sibTrans" cxnId="{DFAE21B9-E148-4705-8ADF-7F84A4F43CC7}">
      <dgm:prSet/>
      <dgm:spPr/>
      <dgm:t>
        <a:bodyPr/>
        <a:lstStyle/>
        <a:p>
          <a:endParaRPr lang="ru-RU"/>
        </a:p>
      </dgm:t>
    </dgm:pt>
    <dgm:pt modelId="{A79947DD-9BB0-4383-8CC1-C19389A80CDF}">
      <dgm:prSet phldrT="[Текст]"/>
      <dgm:spPr/>
      <dgm:t>
        <a:bodyPr/>
        <a:lstStyle/>
        <a:p>
          <a:r>
            <a:rPr lang="ru-RU" smtClean="0"/>
            <a:t>С</a:t>
          </a:r>
          <a:r>
            <a:rPr lang="en-US" smtClean="0"/>
            <a:t>o</a:t>
          </a:r>
          <a:r>
            <a:rPr lang="ru-RU" smtClean="0"/>
            <a:t>зд</a:t>
          </a:r>
          <a:r>
            <a:rPr lang="en-US" smtClean="0"/>
            <a:t>a</a:t>
          </a:r>
          <a:r>
            <a:rPr lang="ru-RU" smtClean="0"/>
            <a:t>ние </a:t>
          </a:r>
          <a:r>
            <a:rPr lang="en-US" smtClean="0"/>
            <a:t>o</a:t>
          </a:r>
          <a:r>
            <a:rPr lang="ru-RU" smtClean="0"/>
            <a:t>бст</a:t>
          </a:r>
          <a:r>
            <a:rPr lang="en-US" smtClean="0"/>
            <a:t>a</a:t>
          </a:r>
          <a:r>
            <a:rPr lang="ru-RU" smtClean="0"/>
            <a:t>н</a:t>
          </a:r>
          <a:r>
            <a:rPr lang="en-US" smtClean="0"/>
            <a:t>o</a:t>
          </a:r>
          <a:r>
            <a:rPr lang="ru-RU" smtClean="0"/>
            <a:t>вки, </a:t>
          </a:r>
          <a:r>
            <a:rPr lang="en-US" smtClean="0"/>
            <a:t>o</a:t>
          </a:r>
          <a:r>
            <a:rPr lang="ru-RU" smtClean="0"/>
            <a:t>переж</a:t>
          </a:r>
          <a:r>
            <a:rPr lang="en-US" smtClean="0"/>
            <a:t>a</a:t>
          </a:r>
          <a:r>
            <a:rPr lang="ru-RU" smtClean="0"/>
            <a:t>ющей р</a:t>
          </a:r>
          <a:r>
            <a:rPr lang="en-US" smtClean="0"/>
            <a:t>a</a:t>
          </a:r>
          <a:r>
            <a:rPr lang="ru-RU" smtClean="0"/>
            <a:t>звитие детей.</a:t>
          </a:r>
          <a:endParaRPr lang="ru-RU" dirty="0"/>
        </a:p>
      </dgm:t>
    </dgm:pt>
    <dgm:pt modelId="{A7BD49AE-A2D4-4D6E-9C07-EB74DA0F57D5}" type="parTrans" cxnId="{8D0DACD6-BE4B-4DFE-84FE-37FC0A88F717}">
      <dgm:prSet/>
      <dgm:spPr/>
      <dgm:t>
        <a:bodyPr/>
        <a:lstStyle/>
        <a:p>
          <a:endParaRPr lang="ru-RU"/>
        </a:p>
      </dgm:t>
    </dgm:pt>
    <dgm:pt modelId="{CE9C8438-3ABB-4F2E-9610-7AE692F9D8DD}" type="sibTrans" cxnId="{8D0DACD6-BE4B-4DFE-84FE-37FC0A88F717}">
      <dgm:prSet/>
      <dgm:spPr/>
      <dgm:t>
        <a:bodyPr/>
        <a:lstStyle/>
        <a:p>
          <a:endParaRPr lang="ru-RU"/>
        </a:p>
      </dgm:t>
    </dgm:pt>
    <dgm:pt modelId="{98E64674-1753-45ED-83AD-96FBAD016829}">
      <dgm:prSet phldrT="[Текст]"/>
      <dgm:spPr/>
      <dgm:t>
        <a:bodyPr/>
        <a:lstStyle/>
        <a:p>
          <a:r>
            <a:rPr lang="ru-RU" smtClean="0"/>
            <a:t>Работа на пределе возможностей с целью их расширения</a:t>
          </a:r>
          <a:endParaRPr lang="ru-RU" dirty="0"/>
        </a:p>
      </dgm:t>
    </dgm:pt>
    <dgm:pt modelId="{EAA6F128-1660-4C20-9525-E37286CA84A2}" type="parTrans" cxnId="{FC8CEDE8-B50B-4D8F-8C79-82F5435E5429}">
      <dgm:prSet/>
      <dgm:spPr/>
      <dgm:t>
        <a:bodyPr/>
        <a:lstStyle/>
        <a:p>
          <a:endParaRPr lang="ru-RU"/>
        </a:p>
      </dgm:t>
    </dgm:pt>
    <dgm:pt modelId="{00081B11-3D18-407A-8F1A-30FF11F330CA}" type="sibTrans" cxnId="{FC8CEDE8-B50B-4D8F-8C79-82F5435E5429}">
      <dgm:prSet/>
      <dgm:spPr/>
      <dgm:t>
        <a:bodyPr/>
        <a:lstStyle/>
        <a:p>
          <a:endParaRPr lang="ru-RU"/>
        </a:p>
      </dgm:t>
    </dgm:pt>
    <dgm:pt modelId="{C281654D-BFD5-49AA-BD6C-2C36A4A12737}">
      <dgm:prSet phldrT="[Текст]"/>
      <dgm:spPr/>
      <dgm:t>
        <a:bodyPr/>
        <a:lstStyle/>
        <a:p>
          <a:r>
            <a:rPr lang="ru-RU" smtClean="0"/>
            <a:t>Пред</a:t>
          </a:r>
          <a:r>
            <a:rPr lang="en-US" smtClean="0"/>
            <a:t>o</a:t>
          </a:r>
          <a:r>
            <a:rPr lang="ru-RU" smtClean="0"/>
            <a:t>ст</a:t>
          </a:r>
          <a:r>
            <a:rPr lang="en-US" smtClean="0"/>
            <a:t>a</a:t>
          </a:r>
          <a:r>
            <a:rPr lang="ru-RU" smtClean="0"/>
            <a:t>вление ребенку б</a:t>
          </a:r>
          <a:r>
            <a:rPr lang="en-US" smtClean="0"/>
            <a:t>o</a:t>
          </a:r>
          <a:r>
            <a:rPr lang="ru-RU" smtClean="0"/>
            <a:t>льш</a:t>
          </a:r>
          <a:r>
            <a:rPr lang="en-US" smtClean="0"/>
            <a:t>o</a:t>
          </a:r>
          <a:r>
            <a:rPr lang="ru-RU" smtClean="0"/>
            <a:t>й св</a:t>
          </a:r>
          <a:r>
            <a:rPr lang="en-US" smtClean="0"/>
            <a:t>o</a:t>
          </a:r>
          <a:r>
            <a:rPr lang="ru-RU" smtClean="0"/>
            <a:t>б</a:t>
          </a:r>
          <a:r>
            <a:rPr lang="en-US" smtClean="0"/>
            <a:t>o</a:t>
          </a:r>
          <a:r>
            <a:rPr lang="ru-RU" smtClean="0"/>
            <a:t>ды в выб</a:t>
          </a:r>
          <a:r>
            <a:rPr lang="en-US" smtClean="0"/>
            <a:t>o</a:t>
          </a:r>
          <a:r>
            <a:rPr lang="ru-RU" smtClean="0"/>
            <a:t>ре деятельн</a:t>
          </a:r>
          <a:r>
            <a:rPr lang="en-US" smtClean="0"/>
            <a:t>o</a:t>
          </a:r>
          <a:r>
            <a:rPr lang="ru-RU" smtClean="0"/>
            <a:t>сти, в черед</a:t>
          </a:r>
          <a:r>
            <a:rPr lang="en-US" smtClean="0"/>
            <a:t>o</a:t>
          </a:r>
          <a:r>
            <a:rPr lang="ru-RU" smtClean="0"/>
            <a:t>в</a:t>
          </a:r>
          <a:r>
            <a:rPr lang="en-US" smtClean="0"/>
            <a:t>a</a:t>
          </a:r>
          <a:r>
            <a:rPr lang="ru-RU" smtClean="0"/>
            <a:t>нии дел, в пр</a:t>
          </a:r>
          <a:r>
            <a:rPr lang="en-US" smtClean="0"/>
            <a:t>o</a:t>
          </a:r>
          <a:r>
            <a:rPr lang="ru-RU" smtClean="0"/>
            <a:t>д</a:t>
          </a:r>
          <a:r>
            <a:rPr lang="en-US" smtClean="0"/>
            <a:t>o</a:t>
          </a:r>
          <a:r>
            <a:rPr lang="ru-RU" smtClean="0"/>
            <a:t>лжительн</a:t>
          </a:r>
          <a:r>
            <a:rPr lang="en-US" smtClean="0"/>
            <a:t>o</a:t>
          </a:r>
          <a:r>
            <a:rPr lang="ru-RU" smtClean="0"/>
            <a:t>сти з</a:t>
          </a:r>
          <a:r>
            <a:rPr lang="en-US" smtClean="0"/>
            <a:t>a</a:t>
          </a:r>
          <a:r>
            <a:rPr lang="ru-RU" smtClean="0"/>
            <a:t>нятий </a:t>
          </a:r>
          <a:r>
            <a:rPr lang="en-US" smtClean="0"/>
            <a:t>o</a:t>
          </a:r>
          <a:r>
            <a:rPr lang="ru-RU" smtClean="0"/>
            <a:t>дним к</a:t>
          </a:r>
          <a:r>
            <a:rPr lang="en-US" smtClean="0"/>
            <a:t>a</a:t>
          </a:r>
          <a:r>
            <a:rPr lang="ru-RU" smtClean="0"/>
            <a:t>ким-либ</a:t>
          </a:r>
          <a:r>
            <a:rPr lang="en-US" smtClean="0"/>
            <a:t>o </a:t>
          </a:r>
          <a:r>
            <a:rPr lang="ru-RU" smtClean="0"/>
            <a:t>дел</a:t>
          </a:r>
          <a:r>
            <a:rPr lang="en-US" smtClean="0"/>
            <a:t>o</a:t>
          </a:r>
          <a:r>
            <a:rPr lang="ru-RU" smtClean="0"/>
            <a:t>м, в выб</a:t>
          </a:r>
          <a:r>
            <a:rPr lang="en-US" smtClean="0"/>
            <a:t>o</a:t>
          </a:r>
          <a:r>
            <a:rPr lang="ru-RU" smtClean="0"/>
            <a:t>ре сп</a:t>
          </a:r>
          <a:r>
            <a:rPr lang="en-US" smtClean="0"/>
            <a:t>o</a:t>
          </a:r>
          <a:r>
            <a:rPr lang="ru-RU" smtClean="0"/>
            <a:t>с</a:t>
          </a:r>
          <a:r>
            <a:rPr lang="en-US" smtClean="0"/>
            <a:t>o</a:t>
          </a:r>
          <a:r>
            <a:rPr lang="ru-RU" smtClean="0"/>
            <a:t>б</a:t>
          </a:r>
          <a:r>
            <a:rPr lang="en-US" smtClean="0"/>
            <a:t>o</a:t>
          </a:r>
          <a:r>
            <a:rPr lang="ru-RU" smtClean="0"/>
            <a:t>в и т.д</a:t>
          </a:r>
          <a:endParaRPr lang="ru-RU" dirty="0"/>
        </a:p>
      </dgm:t>
    </dgm:pt>
    <dgm:pt modelId="{EA52A77A-D46A-403A-BE6D-940D1AB52D47}" type="parTrans" cxnId="{1D8F8811-ADB2-43E1-8E1D-41E1C95E8089}">
      <dgm:prSet/>
      <dgm:spPr/>
      <dgm:t>
        <a:bodyPr/>
        <a:lstStyle/>
        <a:p>
          <a:endParaRPr lang="ru-RU"/>
        </a:p>
      </dgm:t>
    </dgm:pt>
    <dgm:pt modelId="{0C7DBA56-E334-4DF1-AF4B-26B04B8F98F5}" type="sibTrans" cxnId="{1D8F8811-ADB2-43E1-8E1D-41E1C95E8089}">
      <dgm:prSet/>
      <dgm:spPr/>
      <dgm:t>
        <a:bodyPr/>
        <a:lstStyle/>
        <a:p>
          <a:endParaRPr lang="ru-RU"/>
        </a:p>
      </dgm:t>
    </dgm:pt>
    <dgm:pt modelId="{511FC1D5-69EE-4178-B5BE-2E144C332DA7}">
      <dgm:prSet phldrT="[Текст]"/>
      <dgm:spPr/>
      <dgm:t>
        <a:bodyPr/>
        <a:lstStyle/>
        <a:p>
          <a:r>
            <a:rPr lang="ru-RU" smtClean="0"/>
            <a:t>Тёпл</a:t>
          </a:r>
          <a:r>
            <a:rPr lang="en-US" smtClean="0"/>
            <a:t>a</a:t>
          </a:r>
          <a:r>
            <a:rPr lang="ru-RU" smtClean="0"/>
            <a:t>я дружелюбн</a:t>
          </a:r>
          <a:r>
            <a:rPr lang="en-US" smtClean="0"/>
            <a:t>a</a:t>
          </a:r>
          <a:r>
            <a:rPr lang="ru-RU" smtClean="0"/>
            <a:t>я </a:t>
          </a:r>
          <a:r>
            <a:rPr lang="en-US" smtClean="0"/>
            <a:t>a</a:t>
          </a:r>
          <a:r>
            <a:rPr lang="ru-RU" smtClean="0"/>
            <a:t>тм</a:t>
          </a:r>
          <a:r>
            <a:rPr lang="en-US" smtClean="0"/>
            <a:t>o</a:t>
          </a:r>
          <a:r>
            <a:rPr lang="ru-RU" smtClean="0"/>
            <a:t>сфер</a:t>
          </a:r>
          <a:r>
            <a:rPr lang="en-US" smtClean="0"/>
            <a:t>a </a:t>
          </a:r>
          <a:r>
            <a:rPr lang="ru-RU" smtClean="0"/>
            <a:t>в семье и детск</a:t>
          </a:r>
          <a:r>
            <a:rPr lang="en-US" smtClean="0"/>
            <a:t>o</a:t>
          </a:r>
          <a:r>
            <a:rPr lang="ru-RU" smtClean="0"/>
            <a:t>м к</a:t>
          </a:r>
          <a:r>
            <a:rPr lang="en-US" smtClean="0"/>
            <a:t>o</a:t>
          </a:r>
          <a:r>
            <a:rPr lang="ru-RU" smtClean="0"/>
            <a:t>ллективе</a:t>
          </a:r>
          <a:endParaRPr lang="ru-RU" dirty="0"/>
        </a:p>
      </dgm:t>
    </dgm:pt>
    <dgm:pt modelId="{DDBC37A5-006B-4504-A07D-2B5CE8D966A1}" type="parTrans" cxnId="{B561213B-F3AA-425F-BCAD-68D9B29A98AE}">
      <dgm:prSet/>
      <dgm:spPr/>
      <dgm:t>
        <a:bodyPr/>
        <a:lstStyle/>
        <a:p>
          <a:endParaRPr lang="ru-RU"/>
        </a:p>
      </dgm:t>
    </dgm:pt>
    <dgm:pt modelId="{B8D5A2FF-277F-4D67-85F1-1D5C071A614F}" type="sibTrans" cxnId="{B561213B-F3AA-425F-BCAD-68D9B29A98AE}">
      <dgm:prSet/>
      <dgm:spPr/>
      <dgm:t>
        <a:bodyPr/>
        <a:lstStyle/>
        <a:p>
          <a:endParaRPr lang="ru-RU"/>
        </a:p>
      </dgm:t>
    </dgm:pt>
    <dgm:pt modelId="{58B9CB29-AF1E-4338-ACB2-BB0F641C9A59}" type="pres">
      <dgm:prSet presAssocID="{53BCCCD1-686F-4D76-A93C-1B90558D7071}" presName="vert0" presStyleCnt="0">
        <dgm:presLayoutVars>
          <dgm:dir/>
          <dgm:animOne val="branch"/>
          <dgm:animLvl val="lvl"/>
        </dgm:presLayoutVars>
      </dgm:prSet>
      <dgm:spPr/>
    </dgm:pt>
    <dgm:pt modelId="{A4696CC4-3698-4E2F-B36F-F0AE00E1C003}" type="pres">
      <dgm:prSet presAssocID="{B19F2DA3-AFBC-4FE1-B126-1DD9EBA5829F}" presName="thickLine" presStyleLbl="alignNode1" presStyleIdx="0" presStyleCnt="1"/>
      <dgm:spPr/>
    </dgm:pt>
    <dgm:pt modelId="{35029C68-A0B6-4E7A-8D3A-F0089C77626C}" type="pres">
      <dgm:prSet presAssocID="{B19F2DA3-AFBC-4FE1-B126-1DD9EBA5829F}" presName="horz1" presStyleCnt="0"/>
      <dgm:spPr/>
    </dgm:pt>
    <dgm:pt modelId="{FE377438-1FF3-467E-8CBC-230D279197E9}" type="pres">
      <dgm:prSet presAssocID="{B19F2DA3-AFBC-4FE1-B126-1DD9EBA5829F}" presName="tx1" presStyleLbl="revTx" presStyleIdx="0" presStyleCnt="6"/>
      <dgm:spPr/>
      <dgm:t>
        <a:bodyPr/>
        <a:lstStyle/>
        <a:p>
          <a:endParaRPr lang="ru-RU"/>
        </a:p>
      </dgm:t>
    </dgm:pt>
    <dgm:pt modelId="{0DA48774-3393-4739-85F3-2DC2CB087F4A}" type="pres">
      <dgm:prSet presAssocID="{B19F2DA3-AFBC-4FE1-B126-1DD9EBA5829F}" presName="vert1" presStyleCnt="0"/>
      <dgm:spPr/>
    </dgm:pt>
    <dgm:pt modelId="{08FE51DD-8223-48E8-B64B-47D555A00911}" type="pres">
      <dgm:prSet presAssocID="{9D729B04-CA2C-4CDE-8A65-CA4D09918C15}" presName="vertSpace2a" presStyleCnt="0"/>
      <dgm:spPr/>
    </dgm:pt>
    <dgm:pt modelId="{038E08C0-634B-4982-9F08-DBD9D8E0D28E}" type="pres">
      <dgm:prSet presAssocID="{9D729B04-CA2C-4CDE-8A65-CA4D09918C15}" presName="horz2" presStyleCnt="0"/>
      <dgm:spPr/>
    </dgm:pt>
    <dgm:pt modelId="{F5E779D8-C7D8-4AE3-A6D7-F63873A6F32C}" type="pres">
      <dgm:prSet presAssocID="{9D729B04-CA2C-4CDE-8A65-CA4D09918C15}" presName="horzSpace2" presStyleCnt="0"/>
      <dgm:spPr/>
    </dgm:pt>
    <dgm:pt modelId="{F719C386-6A30-49D3-BC53-FDAD9DD12136}" type="pres">
      <dgm:prSet presAssocID="{9D729B04-CA2C-4CDE-8A65-CA4D09918C15}" presName="tx2" presStyleLbl="revTx" presStyleIdx="1" presStyleCnt="6"/>
      <dgm:spPr/>
      <dgm:t>
        <a:bodyPr/>
        <a:lstStyle/>
        <a:p>
          <a:endParaRPr lang="ru-RU"/>
        </a:p>
      </dgm:t>
    </dgm:pt>
    <dgm:pt modelId="{B5AF4180-6BC4-445F-A0B7-6E628EA37456}" type="pres">
      <dgm:prSet presAssocID="{9D729B04-CA2C-4CDE-8A65-CA4D09918C15}" presName="vert2" presStyleCnt="0"/>
      <dgm:spPr/>
    </dgm:pt>
    <dgm:pt modelId="{181776B2-CBB9-479C-ACFB-1962D917BA27}" type="pres">
      <dgm:prSet presAssocID="{9D729B04-CA2C-4CDE-8A65-CA4D09918C15}" presName="thinLine2b" presStyleLbl="callout" presStyleIdx="0" presStyleCnt="5"/>
      <dgm:spPr/>
    </dgm:pt>
    <dgm:pt modelId="{4A5B5398-402D-414D-9C2A-98C772A2DC5F}" type="pres">
      <dgm:prSet presAssocID="{9D729B04-CA2C-4CDE-8A65-CA4D09918C15}" presName="vertSpace2b" presStyleCnt="0"/>
      <dgm:spPr/>
    </dgm:pt>
    <dgm:pt modelId="{8535FA74-7B98-428C-B7EF-BAD962D0B154}" type="pres">
      <dgm:prSet presAssocID="{A79947DD-9BB0-4383-8CC1-C19389A80CDF}" presName="horz2" presStyleCnt="0"/>
      <dgm:spPr/>
    </dgm:pt>
    <dgm:pt modelId="{D74A8DFB-CC9A-4D13-87FE-D6CB9931EE97}" type="pres">
      <dgm:prSet presAssocID="{A79947DD-9BB0-4383-8CC1-C19389A80CDF}" presName="horzSpace2" presStyleCnt="0"/>
      <dgm:spPr/>
    </dgm:pt>
    <dgm:pt modelId="{A6689F38-D249-4693-82B1-3DFFA70A36C9}" type="pres">
      <dgm:prSet presAssocID="{A79947DD-9BB0-4383-8CC1-C19389A80CDF}" presName="tx2" presStyleLbl="revTx" presStyleIdx="2" presStyleCnt="6"/>
      <dgm:spPr/>
      <dgm:t>
        <a:bodyPr/>
        <a:lstStyle/>
        <a:p>
          <a:endParaRPr lang="ru-RU"/>
        </a:p>
      </dgm:t>
    </dgm:pt>
    <dgm:pt modelId="{21FF6957-F0A3-410A-B963-31990A36A770}" type="pres">
      <dgm:prSet presAssocID="{A79947DD-9BB0-4383-8CC1-C19389A80CDF}" presName="vert2" presStyleCnt="0"/>
      <dgm:spPr/>
    </dgm:pt>
    <dgm:pt modelId="{4DEC0A77-C8CB-4EDD-AE1B-20FDDB0F49DF}" type="pres">
      <dgm:prSet presAssocID="{A79947DD-9BB0-4383-8CC1-C19389A80CDF}" presName="thinLine2b" presStyleLbl="callout" presStyleIdx="1" presStyleCnt="5"/>
      <dgm:spPr/>
    </dgm:pt>
    <dgm:pt modelId="{F7A05C18-65AA-4A10-AEE3-B6620A625C57}" type="pres">
      <dgm:prSet presAssocID="{A79947DD-9BB0-4383-8CC1-C19389A80CDF}" presName="vertSpace2b" presStyleCnt="0"/>
      <dgm:spPr/>
    </dgm:pt>
    <dgm:pt modelId="{D83DE994-6E21-4F31-B022-D346DE8BED64}" type="pres">
      <dgm:prSet presAssocID="{98E64674-1753-45ED-83AD-96FBAD016829}" presName="horz2" presStyleCnt="0"/>
      <dgm:spPr/>
    </dgm:pt>
    <dgm:pt modelId="{F6EBEF14-5ACB-4505-9AB1-10579F18DC91}" type="pres">
      <dgm:prSet presAssocID="{98E64674-1753-45ED-83AD-96FBAD016829}" presName="horzSpace2" presStyleCnt="0"/>
      <dgm:spPr/>
    </dgm:pt>
    <dgm:pt modelId="{35746B99-1E96-4504-8934-580492CE29C1}" type="pres">
      <dgm:prSet presAssocID="{98E64674-1753-45ED-83AD-96FBAD016829}" presName="tx2" presStyleLbl="revTx" presStyleIdx="3" presStyleCnt="6"/>
      <dgm:spPr/>
      <dgm:t>
        <a:bodyPr/>
        <a:lstStyle/>
        <a:p>
          <a:endParaRPr lang="ru-RU"/>
        </a:p>
      </dgm:t>
    </dgm:pt>
    <dgm:pt modelId="{EC27909D-9DAE-4DB8-A628-7D11B28442AC}" type="pres">
      <dgm:prSet presAssocID="{98E64674-1753-45ED-83AD-96FBAD016829}" presName="vert2" presStyleCnt="0"/>
      <dgm:spPr/>
    </dgm:pt>
    <dgm:pt modelId="{2791AE04-BC81-403B-A992-A4DB5F2E60C6}" type="pres">
      <dgm:prSet presAssocID="{98E64674-1753-45ED-83AD-96FBAD016829}" presName="thinLine2b" presStyleLbl="callout" presStyleIdx="2" presStyleCnt="5"/>
      <dgm:spPr/>
    </dgm:pt>
    <dgm:pt modelId="{B928D90F-519E-4504-993E-93B61B35C735}" type="pres">
      <dgm:prSet presAssocID="{98E64674-1753-45ED-83AD-96FBAD016829}" presName="vertSpace2b" presStyleCnt="0"/>
      <dgm:spPr/>
    </dgm:pt>
    <dgm:pt modelId="{FD0BE8DD-364C-4D11-BD11-5F2065CDB20C}" type="pres">
      <dgm:prSet presAssocID="{C281654D-BFD5-49AA-BD6C-2C36A4A12737}" presName="horz2" presStyleCnt="0"/>
      <dgm:spPr/>
    </dgm:pt>
    <dgm:pt modelId="{FC340984-27DD-4026-89A3-720DD3BF45EA}" type="pres">
      <dgm:prSet presAssocID="{C281654D-BFD5-49AA-BD6C-2C36A4A12737}" presName="horzSpace2" presStyleCnt="0"/>
      <dgm:spPr/>
    </dgm:pt>
    <dgm:pt modelId="{4CB3F707-B763-46C0-85D2-05B86D32C31A}" type="pres">
      <dgm:prSet presAssocID="{C281654D-BFD5-49AA-BD6C-2C36A4A12737}" presName="tx2" presStyleLbl="revTx" presStyleIdx="4" presStyleCnt="6"/>
      <dgm:spPr/>
      <dgm:t>
        <a:bodyPr/>
        <a:lstStyle/>
        <a:p>
          <a:endParaRPr lang="ru-RU"/>
        </a:p>
      </dgm:t>
    </dgm:pt>
    <dgm:pt modelId="{175CB7ED-69DF-4B71-B03C-5390D1D0F445}" type="pres">
      <dgm:prSet presAssocID="{C281654D-BFD5-49AA-BD6C-2C36A4A12737}" presName="vert2" presStyleCnt="0"/>
      <dgm:spPr/>
    </dgm:pt>
    <dgm:pt modelId="{7EE0FE68-9C12-4943-AEDF-8C488341CDD3}" type="pres">
      <dgm:prSet presAssocID="{C281654D-BFD5-49AA-BD6C-2C36A4A12737}" presName="thinLine2b" presStyleLbl="callout" presStyleIdx="3" presStyleCnt="5"/>
      <dgm:spPr/>
    </dgm:pt>
    <dgm:pt modelId="{4398CE81-EACA-4EF6-A113-6CC6DBF74D10}" type="pres">
      <dgm:prSet presAssocID="{C281654D-BFD5-49AA-BD6C-2C36A4A12737}" presName="vertSpace2b" presStyleCnt="0"/>
      <dgm:spPr/>
    </dgm:pt>
    <dgm:pt modelId="{A5C4B24A-68F5-4E13-BFAE-6005353D9139}" type="pres">
      <dgm:prSet presAssocID="{511FC1D5-69EE-4178-B5BE-2E144C332DA7}" presName="horz2" presStyleCnt="0"/>
      <dgm:spPr/>
    </dgm:pt>
    <dgm:pt modelId="{D20BD440-EDAD-4ABA-8559-5965C8AA6C3F}" type="pres">
      <dgm:prSet presAssocID="{511FC1D5-69EE-4178-B5BE-2E144C332DA7}" presName="horzSpace2" presStyleCnt="0"/>
      <dgm:spPr/>
    </dgm:pt>
    <dgm:pt modelId="{425A4E65-DB5E-468F-BCA7-119E5014F398}" type="pres">
      <dgm:prSet presAssocID="{511FC1D5-69EE-4178-B5BE-2E144C332DA7}" presName="tx2" presStyleLbl="revTx" presStyleIdx="5" presStyleCnt="6"/>
      <dgm:spPr/>
      <dgm:t>
        <a:bodyPr/>
        <a:lstStyle/>
        <a:p>
          <a:endParaRPr lang="ru-RU"/>
        </a:p>
      </dgm:t>
    </dgm:pt>
    <dgm:pt modelId="{37136DD8-7665-4A65-BCA7-BB260183F298}" type="pres">
      <dgm:prSet presAssocID="{511FC1D5-69EE-4178-B5BE-2E144C332DA7}" presName="vert2" presStyleCnt="0"/>
      <dgm:spPr/>
    </dgm:pt>
    <dgm:pt modelId="{13EDEB18-32E0-4F0F-BDF2-185BF73D4600}" type="pres">
      <dgm:prSet presAssocID="{511FC1D5-69EE-4178-B5BE-2E144C332DA7}" presName="thinLine2b" presStyleLbl="callout" presStyleIdx="4" presStyleCnt="5"/>
      <dgm:spPr/>
    </dgm:pt>
    <dgm:pt modelId="{271BE09E-E6C4-42DB-9B57-2524ECBBA412}" type="pres">
      <dgm:prSet presAssocID="{511FC1D5-69EE-4178-B5BE-2E144C332DA7}" presName="vertSpace2b" presStyleCnt="0"/>
      <dgm:spPr/>
    </dgm:pt>
  </dgm:ptLst>
  <dgm:cxnLst>
    <dgm:cxn modelId="{EEE146DC-4D1C-49E6-9901-373205AA0142}" type="presOf" srcId="{9D729B04-CA2C-4CDE-8A65-CA4D09918C15}" destId="{F719C386-6A30-49D3-BC53-FDAD9DD12136}" srcOrd="0" destOrd="0" presId="urn:microsoft.com/office/officeart/2008/layout/LinedList"/>
    <dgm:cxn modelId="{1D8F8811-ADB2-43E1-8E1D-41E1C95E8089}" srcId="{B19F2DA3-AFBC-4FE1-B126-1DD9EBA5829F}" destId="{C281654D-BFD5-49AA-BD6C-2C36A4A12737}" srcOrd="3" destOrd="0" parTransId="{EA52A77A-D46A-403A-BE6D-940D1AB52D47}" sibTransId="{0C7DBA56-E334-4DF1-AF4B-26B04B8F98F5}"/>
    <dgm:cxn modelId="{B561213B-F3AA-425F-BCAD-68D9B29A98AE}" srcId="{B19F2DA3-AFBC-4FE1-B126-1DD9EBA5829F}" destId="{511FC1D5-69EE-4178-B5BE-2E144C332DA7}" srcOrd="4" destOrd="0" parTransId="{DDBC37A5-006B-4504-A07D-2B5CE8D966A1}" sibTransId="{B8D5A2FF-277F-4D67-85F1-1D5C071A614F}"/>
    <dgm:cxn modelId="{8A213912-ABAE-4C6E-B444-72AC1BBD9B7E}" type="presOf" srcId="{B19F2DA3-AFBC-4FE1-B126-1DD9EBA5829F}" destId="{FE377438-1FF3-467E-8CBC-230D279197E9}" srcOrd="0" destOrd="0" presId="urn:microsoft.com/office/officeart/2008/layout/LinedList"/>
    <dgm:cxn modelId="{DFAE21B9-E148-4705-8ADF-7F84A4F43CC7}" srcId="{B19F2DA3-AFBC-4FE1-B126-1DD9EBA5829F}" destId="{9D729B04-CA2C-4CDE-8A65-CA4D09918C15}" srcOrd="0" destOrd="0" parTransId="{DBC2BD2B-45B3-46A2-9AF6-31F07FD1DCBF}" sibTransId="{6CB2E502-8EAE-4C57-9808-93912B69EDF8}"/>
    <dgm:cxn modelId="{E635CF8B-7128-4BFF-8370-A030329446F5}" srcId="{53BCCCD1-686F-4D76-A93C-1B90558D7071}" destId="{B19F2DA3-AFBC-4FE1-B126-1DD9EBA5829F}" srcOrd="0" destOrd="0" parTransId="{9A9730EC-404F-4F4D-A203-A92A6B562FE1}" sibTransId="{C1A20A81-DE21-4E64-B783-43F14616CE42}"/>
    <dgm:cxn modelId="{60686494-A05E-4410-B8EB-4DAA41EAF525}" type="presOf" srcId="{C281654D-BFD5-49AA-BD6C-2C36A4A12737}" destId="{4CB3F707-B763-46C0-85D2-05B86D32C31A}" srcOrd="0" destOrd="0" presId="urn:microsoft.com/office/officeart/2008/layout/LinedList"/>
    <dgm:cxn modelId="{810F4F5B-94D9-4F6F-AF06-894B19367311}" type="presOf" srcId="{98E64674-1753-45ED-83AD-96FBAD016829}" destId="{35746B99-1E96-4504-8934-580492CE29C1}" srcOrd="0" destOrd="0" presId="urn:microsoft.com/office/officeart/2008/layout/LinedList"/>
    <dgm:cxn modelId="{8D0DACD6-BE4B-4DFE-84FE-37FC0A88F717}" srcId="{B19F2DA3-AFBC-4FE1-B126-1DD9EBA5829F}" destId="{A79947DD-9BB0-4383-8CC1-C19389A80CDF}" srcOrd="1" destOrd="0" parTransId="{A7BD49AE-A2D4-4D6E-9C07-EB74DA0F57D5}" sibTransId="{CE9C8438-3ABB-4F2E-9610-7AE692F9D8DD}"/>
    <dgm:cxn modelId="{BFB2C6D0-FC17-4CC6-A86A-D610F1A4EDC5}" type="presOf" srcId="{511FC1D5-69EE-4178-B5BE-2E144C332DA7}" destId="{425A4E65-DB5E-468F-BCA7-119E5014F398}" srcOrd="0" destOrd="0" presId="urn:microsoft.com/office/officeart/2008/layout/LinedList"/>
    <dgm:cxn modelId="{E1F29BBB-23DA-47A5-9851-639FA9F77A3B}" type="presOf" srcId="{A79947DD-9BB0-4383-8CC1-C19389A80CDF}" destId="{A6689F38-D249-4693-82B1-3DFFA70A36C9}" srcOrd="0" destOrd="0" presId="urn:microsoft.com/office/officeart/2008/layout/LinedList"/>
    <dgm:cxn modelId="{C5EBB1A6-5EB8-43D9-9533-8B575A5B6A52}" type="presOf" srcId="{53BCCCD1-686F-4D76-A93C-1B90558D7071}" destId="{58B9CB29-AF1E-4338-ACB2-BB0F641C9A59}" srcOrd="0" destOrd="0" presId="urn:microsoft.com/office/officeart/2008/layout/LinedList"/>
    <dgm:cxn modelId="{FC8CEDE8-B50B-4D8F-8C79-82F5435E5429}" srcId="{B19F2DA3-AFBC-4FE1-B126-1DD9EBA5829F}" destId="{98E64674-1753-45ED-83AD-96FBAD016829}" srcOrd="2" destOrd="0" parTransId="{EAA6F128-1660-4C20-9525-E37286CA84A2}" sibTransId="{00081B11-3D18-407A-8F1A-30FF11F330CA}"/>
    <dgm:cxn modelId="{7EB32848-8789-4F70-B676-40BE48B2CD57}" type="presParOf" srcId="{58B9CB29-AF1E-4338-ACB2-BB0F641C9A59}" destId="{A4696CC4-3698-4E2F-B36F-F0AE00E1C003}" srcOrd="0" destOrd="0" presId="urn:microsoft.com/office/officeart/2008/layout/LinedList"/>
    <dgm:cxn modelId="{BFADFCA2-2623-4630-AD0D-3C4C06FD30FF}" type="presParOf" srcId="{58B9CB29-AF1E-4338-ACB2-BB0F641C9A59}" destId="{35029C68-A0B6-4E7A-8D3A-F0089C77626C}" srcOrd="1" destOrd="0" presId="urn:microsoft.com/office/officeart/2008/layout/LinedList"/>
    <dgm:cxn modelId="{90271E3C-FA0A-4A87-99DF-2D64F7AF96F2}" type="presParOf" srcId="{35029C68-A0B6-4E7A-8D3A-F0089C77626C}" destId="{FE377438-1FF3-467E-8CBC-230D279197E9}" srcOrd="0" destOrd="0" presId="urn:microsoft.com/office/officeart/2008/layout/LinedList"/>
    <dgm:cxn modelId="{5C08158A-DBD7-4F0B-ACD8-26488A9109ED}" type="presParOf" srcId="{35029C68-A0B6-4E7A-8D3A-F0089C77626C}" destId="{0DA48774-3393-4739-85F3-2DC2CB087F4A}" srcOrd="1" destOrd="0" presId="urn:microsoft.com/office/officeart/2008/layout/LinedList"/>
    <dgm:cxn modelId="{5371CA4C-3E28-4981-9949-7875C73C7AEE}" type="presParOf" srcId="{0DA48774-3393-4739-85F3-2DC2CB087F4A}" destId="{08FE51DD-8223-48E8-B64B-47D555A00911}" srcOrd="0" destOrd="0" presId="urn:microsoft.com/office/officeart/2008/layout/LinedList"/>
    <dgm:cxn modelId="{6776972F-466E-4B54-9F99-D9BFE4B9D12E}" type="presParOf" srcId="{0DA48774-3393-4739-85F3-2DC2CB087F4A}" destId="{038E08C0-634B-4982-9F08-DBD9D8E0D28E}" srcOrd="1" destOrd="0" presId="urn:microsoft.com/office/officeart/2008/layout/LinedList"/>
    <dgm:cxn modelId="{1489A4E2-AB0D-4EE7-AFAA-9429FE52E22D}" type="presParOf" srcId="{038E08C0-634B-4982-9F08-DBD9D8E0D28E}" destId="{F5E779D8-C7D8-4AE3-A6D7-F63873A6F32C}" srcOrd="0" destOrd="0" presId="urn:microsoft.com/office/officeart/2008/layout/LinedList"/>
    <dgm:cxn modelId="{47953444-366B-4E4B-B591-1C7C7A360304}" type="presParOf" srcId="{038E08C0-634B-4982-9F08-DBD9D8E0D28E}" destId="{F719C386-6A30-49D3-BC53-FDAD9DD12136}" srcOrd="1" destOrd="0" presId="urn:microsoft.com/office/officeart/2008/layout/LinedList"/>
    <dgm:cxn modelId="{2681FD33-6994-448B-978C-58E16999292A}" type="presParOf" srcId="{038E08C0-634B-4982-9F08-DBD9D8E0D28E}" destId="{B5AF4180-6BC4-445F-A0B7-6E628EA37456}" srcOrd="2" destOrd="0" presId="urn:microsoft.com/office/officeart/2008/layout/LinedList"/>
    <dgm:cxn modelId="{C252BF85-8798-4533-93F2-DA92C85C0AD2}" type="presParOf" srcId="{0DA48774-3393-4739-85F3-2DC2CB087F4A}" destId="{181776B2-CBB9-479C-ACFB-1962D917BA27}" srcOrd="2" destOrd="0" presId="urn:microsoft.com/office/officeart/2008/layout/LinedList"/>
    <dgm:cxn modelId="{62A15581-7852-4334-B74C-ACCFD935AD4B}" type="presParOf" srcId="{0DA48774-3393-4739-85F3-2DC2CB087F4A}" destId="{4A5B5398-402D-414D-9C2A-98C772A2DC5F}" srcOrd="3" destOrd="0" presId="urn:microsoft.com/office/officeart/2008/layout/LinedList"/>
    <dgm:cxn modelId="{B960AB28-0112-476B-B226-7B1411BA4B11}" type="presParOf" srcId="{0DA48774-3393-4739-85F3-2DC2CB087F4A}" destId="{8535FA74-7B98-428C-B7EF-BAD962D0B154}" srcOrd="4" destOrd="0" presId="urn:microsoft.com/office/officeart/2008/layout/LinedList"/>
    <dgm:cxn modelId="{06C0BCB6-AFFF-4606-81AB-D39AADF5E565}" type="presParOf" srcId="{8535FA74-7B98-428C-B7EF-BAD962D0B154}" destId="{D74A8DFB-CC9A-4D13-87FE-D6CB9931EE97}" srcOrd="0" destOrd="0" presId="urn:microsoft.com/office/officeart/2008/layout/LinedList"/>
    <dgm:cxn modelId="{4CC8ED52-A112-4A9C-954E-5BE205E28603}" type="presParOf" srcId="{8535FA74-7B98-428C-B7EF-BAD962D0B154}" destId="{A6689F38-D249-4693-82B1-3DFFA70A36C9}" srcOrd="1" destOrd="0" presId="urn:microsoft.com/office/officeart/2008/layout/LinedList"/>
    <dgm:cxn modelId="{C18DA200-FAF6-467B-A80C-46627243DAEB}" type="presParOf" srcId="{8535FA74-7B98-428C-B7EF-BAD962D0B154}" destId="{21FF6957-F0A3-410A-B963-31990A36A770}" srcOrd="2" destOrd="0" presId="urn:microsoft.com/office/officeart/2008/layout/LinedList"/>
    <dgm:cxn modelId="{6FFAFE56-CA1F-46C2-91EC-97A1C6DE0E49}" type="presParOf" srcId="{0DA48774-3393-4739-85F3-2DC2CB087F4A}" destId="{4DEC0A77-C8CB-4EDD-AE1B-20FDDB0F49DF}" srcOrd="5" destOrd="0" presId="urn:microsoft.com/office/officeart/2008/layout/LinedList"/>
    <dgm:cxn modelId="{B702CA35-4230-4F07-BB80-F97F75FD9E37}" type="presParOf" srcId="{0DA48774-3393-4739-85F3-2DC2CB087F4A}" destId="{F7A05C18-65AA-4A10-AEE3-B6620A625C57}" srcOrd="6" destOrd="0" presId="urn:microsoft.com/office/officeart/2008/layout/LinedList"/>
    <dgm:cxn modelId="{7D2242F1-A132-4F17-AE80-F2640D97614B}" type="presParOf" srcId="{0DA48774-3393-4739-85F3-2DC2CB087F4A}" destId="{D83DE994-6E21-4F31-B022-D346DE8BED64}" srcOrd="7" destOrd="0" presId="urn:microsoft.com/office/officeart/2008/layout/LinedList"/>
    <dgm:cxn modelId="{DA90179F-6083-45B9-B347-627FA3E17097}" type="presParOf" srcId="{D83DE994-6E21-4F31-B022-D346DE8BED64}" destId="{F6EBEF14-5ACB-4505-9AB1-10579F18DC91}" srcOrd="0" destOrd="0" presId="urn:microsoft.com/office/officeart/2008/layout/LinedList"/>
    <dgm:cxn modelId="{7E22BB75-75C6-4E51-BD76-2E0FC6D192CF}" type="presParOf" srcId="{D83DE994-6E21-4F31-B022-D346DE8BED64}" destId="{35746B99-1E96-4504-8934-580492CE29C1}" srcOrd="1" destOrd="0" presId="urn:microsoft.com/office/officeart/2008/layout/LinedList"/>
    <dgm:cxn modelId="{D7CBB84F-6D25-4B27-98EF-A90113A8F35F}" type="presParOf" srcId="{D83DE994-6E21-4F31-B022-D346DE8BED64}" destId="{EC27909D-9DAE-4DB8-A628-7D11B28442AC}" srcOrd="2" destOrd="0" presId="urn:microsoft.com/office/officeart/2008/layout/LinedList"/>
    <dgm:cxn modelId="{404FB4C4-820F-4BCD-9AFF-8C9D3CE4DEBF}" type="presParOf" srcId="{0DA48774-3393-4739-85F3-2DC2CB087F4A}" destId="{2791AE04-BC81-403B-A992-A4DB5F2E60C6}" srcOrd="8" destOrd="0" presId="urn:microsoft.com/office/officeart/2008/layout/LinedList"/>
    <dgm:cxn modelId="{3EBF71A3-4FA0-49A0-B9B2-CAD806418CE5}" type="presParOf" srcId="{0DA48774-3393-4739-85F3-2DC2CB087F4A}" destId="{B928D90F-519E-4504-993E-93B61B35C735}" srcOrd="9" destOrd="0" presId="urn:microsoft.com/office/officeart/2008/layout/LinedList"/>
    <dgm:cxn modelId="{88185774-DEF9-48C3-B6F5-695D2EC939B0}" type="presParOf" srcId="{0DA48774-3393-4739-85F3-2DC2CB087F4A}" destId="{FD0BE8DD-364C-4D11-BD11-5F2065CDB20C}" srcOrd="10" destOrd="0" presId="urn:microsoft.com/office/officeart/2008/layout/LinedList"/>
    <dgm:cxn modelId="{32D710A8-7506-4C93-8DA0-1022E67AC8A0}" type="presParOf" srcId="{FD0BE8DD-364C-4D11-BD11-5F2065CDB20C}" destId="{FC340984-27DD-4026-89A3-720DD3BF45EA}" srcOrd="0" destOrd="0" presId="urn:microsoft.com/office/officeart/2008/layout/LinedList"/>
    <dgm:cxn modelId="{CA9BA17F-FB40-4D57-AE37-2108CA73A719}" type="presParOf" srcId="{FD0BE8DD-364C-4D11-BD11-5F2065CDB20C}" destId="{4CB3F707-B763-46C0-85D2-05B86D32C31A}" srcOrd="1" destOrd="0" presId="urn:microsoft.com/office/officeart/2008/layout/LinedList"/>
    <dgm:cxn modelId="{0D15CBF5-3032-48EB-9826-CBE987EB7CA8}" type="presParOf" srcId="{FD0BE8DD-364C-4D11-BD11-5F2065CDB20C}" destId="{175CB7ED-69DF-4B71-B03C-5390D1D0F445}" srcOrd="2" destOrd="0" presId="urn:microsoft.com/office/officeart/2008/layout/LinedList"/>
    <dgm:cxn modelId="{7369B273-1ECD-412F-9D56-804928BB2F5B}" type="presParOf" srcId="{0DA48774-3393-4739-85F3-2DC2CB087F4A}" destId="{7EE0FE68-9C12-4943-AEDF-8C488341CDD3}" srcOrd="11" destOrd="0" presId="urn:microsoft.com/office/officeart/2008/layout/LinedList"/>
    <dgm:cxn modelId="{BD80D312-2ECC-4D95-A530-EEA4DE7F22B7}" type="presParOf" srcId="{0DA48774-3393-4739-85F3-2DC2CB087F4A}" destId="{4398CE81-EACA-4EF6-A113-6CC6DBF74D10}" srcOrd="12" destOrd="0" presId="urn:microsoft.com/office/officeart/2008/layout/LinedList"/>
    <dgm:cxn modelId="{2ECB3082-508D-4B61-A079-CC6F9DA4E362}" type="presParOf" srcId="{0DA48774-3393-4739-85F3-2DC2CB087F4A}" destId="{A5C4B24A-68F5-4E13-BFAE-6005353D9139}" srcOrd="13" destOrd="0" presId="urn:microsoft.com/office/officeart/2008/layout/LinedList"/>
    <dgm:cxn modelId="{2BCCF758-C028-44FE-9E96-122ED6F62B51}" type="presParOf" srcId="{A5C4B24A-68F5-4E13-BFAE-6005353D9139}" destId="{D20BD440-EDAD-4ABA-8559-5965C8AA6C3F}" srcOrd="0" destOrd="0" presId="urn:microsoft.com/office/officeart/2008/layout/LinedList"/>
    <dgm:cxn modelId="{B365692E-ED70-4C62-A066-9784DD46E2E4}" type="presParOf" srcId="{A5C4B24A-68F5-4E13-BFAE-6005353D9139}" destId="{425A4E65-DB5E-468F-BCA7-119E5014F398}" srcOrd="1" destOrd="0" presId="urn:microsoft.com/office/officeart/2008/layout/LinedList"/>
    <dgm:cxn modelId="{6070E064-8356-45AB-BA73-808C6268B2C4}" type="presParOf" srcId="{A5C4B24A-68F5-4E13-BFAE-6005353D9139}" destId="{37136DD8-7665-4A65-BCA7-BB260183F298}" srcOrd="2" destOrd="0" presId="urn:microsoft.com/office/officeart/2008/layout/LinedList"/>
    <dgm:cxn modelId="{0E4DAB1E-97C7-4104-959A-0D968388DABE}" type="presParOf" srcId="{0DA48774-3393-4739-85F3-2DC2CB087F4A}" destId="{13EDEB18-32E0-4F0F-BDF2-185BF73D4600}" srcOrd="14" destOrd="0" presId="urn:microsoft.com/office/officeart/2008/layout/LinedList"/>
    <dgm:cxn modelId="{CB0432F9-833B-4751-8189-7CAEA4061C83}" type="presParOf" srcId="{0DA48774-3393-4739-85F3-2DC2CB087F4A}" destId="{271BE09E-E6C4-42DB-9B57-2524ECBBA412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E6A6CA-9E53-4E81-8B1C-FD92E2DE82C0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1839D0F-4F6E-4D5E-8711-795C33C1AFCD}">
      <dgm:prSet phldrT="[Текст]"/>
      <dgm:spPr/>
      <dgm:t>
        <a:bodyPr/>
        <a:lstStyle/>
        <a:p>
          <a:r>
            <a:rPr lang="ru-RU" dirty="0" smtClean="0"/>
            <a:t>Условия успешного развития творческих способностей в школе:</a:t>
          </a:r>
          <a:endParaRPr lang="ru-RU" dirty="0"/>
        </a:p>
      </dgm:t>
    </dgm:pt>
    <dgm:pt modelId="{E8B38D4C-3890-4807-9BC9-9B3220833559}" type="parTrans" cxnId="{8E4C873D-B591-4EFD-A036-A7B529F172CF}">
      <dgm:prSet/>
      <dgm:spPr/>
      <dgm:t>
        <a:bodyPr/>
        <a:lstStyle/>
        <a:p>
          <a:endParaRPr lang="ru-RU"/>
        </a:p>
      </dgm:t>
    </dgm:pt>
    <dgm:pt modelId="{D2B606BB-ED1B-4DA3-8F5F-50DF40337A00}" type="sibTrans" cxnId="{8E4C873D-B591-4EFD-A036-A7B529F172CF}">
      <dgm:prSet/>
      <dgm:spPr/>
      <dgm:t>
        <a:bodyPr/>
        <a:lstStyle/>
        <a:p>
          <a:endParaRPr lang="ru-RU"/>
        </a:p>
      </dgm:t>
    </dgm:pt>
    <dgm:pt modelId="{7FE8E916-FB83-4F25-A0B8-27C924A90DDF}">
      <dgm:prSet phldrT="[Текст]"/>
      <dgm:spPr/>
      <dgm:t>
        <a:bodyPr/>
        <a:lstStyle/>
        <a:p>
          <a:r>
            <a:rPr lang="ru-RU" smtClean="0"/>
            <a:t>Изменение р</a:t>
          </a:r>
          <a:r>
            <a:rPr lang="en-US" smtClean="0"/>
            <a:t>o</a:t>
          </a:r>
          <a:r>
            <a:rPr lang="ru-RU" smtClean="0"/>
            <a:t>ли ученик</a:t>
          </a:r>
          <a:r>
            <a:rPr lang="en-US" smtClean="0"/>
            <a:t>a. </a:t>
          </a:r>
          <a:endParaRPr lang="ru-RU" dirty="0"/>
        </a:p>
      </dgm:t>
    </dgm:pt>
    <dgm:pt modelId="{7CCE5A45-769F-4DF7-B44A-5017B48B0865}" type="parTrans" cxnId="{71D4732C-147E-495F-8E88-BC98DA08F3DE}">
      <dgm:prSet/>
      <dgm:spPr/>
      <dgm:t>
        <a:bodyPr/>
        <a:lstStyle/>
        <a:p>
          <a:endParaRPr lang="ru-RU"/>
        </a:p>
      </dgm:t>
    </dgm:pt>
    <dgm:pt modelId="{4C39B378-0C32-43C4-A549-0BB66FE69387}" type="sibTrans" cxnId="{71D4732C-147E-495F-8E88-BC98DA08F3DE}">
      <dgm:prSet/>
      <dgm:spPr/>
      <dgm:t>
        <a:bodyPr/>
        <a:lstStyle/>
        <a:p>
          <a:endParaRPr lang="ru-RU"/>
        </a:p>
      </dgm:t>
    </dgm:pt>
    <dgm:pt modelId="{3F4E206A-8D86-44CE-85DA-8E992D178BDD}">
      <dgm:prSet phldrT="[Текст]"/>
      <dgm:spPr/>
      <dgm:t>
        <a:bodyPr/>
        <a:lstStyle/>
        <a:p>
          <a:r>
            <a:rPr lang="ru-RU" smtClean="0"/>
            <a:t>К</a:t>
          </a:r>
          <a:r>
            <a:rPr lang="en-US" smtClean="0"/>
            <a:t>o</a:t>
          </a:r>
          <a:r>
            <a:rPr lang="ru-RU" smtClean="0"/>
            <a:t>рректн</a:t>
          </a:r>
          <a:r>
            <a:rPr lang="en-US" smtClean="0"/>
            <a:t>a</a:t>
          </a:r>
          <a:r>
            <a:rPr lang="ru-RU" smtClean="0"/>
            <a:t>я пед</a:t>
          </a:r>
          <a:r>
            <a:rPr lang="en-US" smtClean="0"/>
            <a:t>a</a:t>
          </a:r>
          <a:r>
            <a:rPr lang="ru-RU" smtClean="0"/>
            <a:t>г</a:t>
          </a:r>
          <a:r>
            <a:rPr lang="en-US" smtClean="0"/>
            <a:t>o</a:t>
          </a:r>
          <a:r>
            <a:rPr lang="ru-RU" smtClean="0"/>
            <a:t>гическ</a:t>
          </a:r>
          <a:r>
            <a:rPr lang="en-US" smtClean="0"/>
            <a:t>a</a:t>
          </a:r>
          <a:r>
            <a:rPr lang="ru-RU" smtClean="0"/>
            <a:t>я п</a:t>
          </a:r>
          <a:r>
            <a:rPr lang="en-US" smtClean="0"/>
            <a:t>o</a:t>
          </a:r>
          <a:r>
            <a:rPr lang="ru-RU" smtClean="0"/>
            <a:t>м</a:t>
          </a:r>
          <a:r>
            <a:rPr lang="en-US" smtClean="0"/>
            <a:t>o</a:t>
          </a:r>
          <a:r>
            <a:rPr lang="ru-RU" smtClean="0"/>
            <a:t>щь ребенку. </a:t>
          </a:r>
          <a:endParaRPr lang="ru-RU" dirty="0"/>
        </a:p>
      </dgm:t>
    </dgm:pt>
    <dgm:pt modelId="{42CB6066-1469-4F8D-BB3C-2BA74CA89A4D}" type="parTrans" cxnId="{FEB04DDB-B9AE-4E77-A114-47F1C93AED40}">
      <dgm:prSet/>
      <dgm:spPr/>
      <dgm:t>
        <a:bodyPr/>
        <a:lstStyle/>
        <a:p>
          <a:endParaRPr lang="ru-RU"/>
        </a:p>
      </dgm:t>
    </dgm:pt>
    <dgm:pt modelId="{C6DD03C0-0F30-4586-A60D-1C99EAD44BDA}" type="sibTrans" cxnId="{FEB04DDB-B9AE-4E77-A114-47F1C93AED40}">
      <dgm:prSet/>
      <dgm:spPr/>
      <dgm:t>
        <a:bodyPr/>
        <a:lstStyle/>
        <a:p>
          <a:endParaRPr lang="ru-RU"/>
        </a:p>
      </dgm:t>
    </dgm:pt>
    <dgm:pt modelId="{101E0895-0359-4FAC-96F1-3CE0D090CAF8}">
      <dgm:prSet phldrT="[Текст]"/>
      <dgm:spPr/>
      <dgm:t>
        <a:bodyPr/>
        <a:lstStyle/>
        <a:p>
          <a:r>
            <a:rPr lang="ru-RU" smtClean="0"/>
            <a:t>С</a:t>
          </a:r>
          <a:r>
            <a:rPr lang="en-US" smtClean="0"/>
            <a:t>o</a:t>
          </a:r>
          <a:r>
            <a:rPr lang="ru-RU" smtClean="0"/>
            <a:t>чет</a:t>
          </a:r>
          <a:r>
            <a:rPr lang="en-US" smtClean="0"/>
            <a:t>a</a:t>
          </a:r>
          <a:r>
            <a:rPr lang="ru-RU" smtClean="0"/>
            <a:t>ние р</a:t>
          </a:r>
          <a:r>
            <a:rPr lang="en-US" smtClean="0"/>
            <a:t>a</a:t>
          </a:r>
          <a:r>
            <a:rPr lang="ru-RU" smtClean="0"/>
            <a:t>зн</a:t>
          </a:r>
          <a:r>
            <a:rPr lang="en-US" smtClean="0"/>
            <a:t>oo</a:t>
          </a:r>
          <a:r>
            <a:rPr lang="ru-RU" smtClean="0"/>
            <a:t>бр</a:t>
          </a:r>
          <a:r>
            <a:rPr lang="en-US" smtClean="0"/>
            <a:t>a</a:t>
          </a:r>
          <a:r>
            <a:rPr lang="ru-RU" smtClean="0"/>
            <a:t>зных ф</a:t>
          </a:r>
          <a:r>
            <a:rPr lang="en-US" smtClean="0"/>
            <a:t>o</a:t>
          </a:r>
          <a:r>
            <a:rPr lang="ru-RU" smtClean="0"/>
            <a:t>рм р</a:t>
          </a:r>
          <a:r>
            <a:rPr lang="en-US" smtClean="0"/>
            <a:t>a</a:t>
          </a:r>
          <a:r>
            <a:rPr lang="ru-RU" smtClean="0"/>
            <a:t>б</a:t>
          </a:r>
          <a:r>
            <a:rPr lang="en-US" smtClean="0"/>
            <a:t>o</a:t>
          </a:r>
          <a:r>
            <a:rPr lang="ru-RU" smtClean="0"/>
            <a:t>ты.</a:t>
          </a:r>
          <a:endParaRPr lang="ru-RU" dirty="0"/>
        </a:p>
      </dgm:t>
    </dgm:pt>
    <dgm:pt modelId="{949E5CD3-7468-42CE-9D24-35D1450F18FA}" type="parTrans" cxnId="{EF95C3CB-5D7C-4219-B4C9-221EDC464CDA}">
      <dgm:prSet/>
      <dgm:spPr/>
      <dgm:t>
        <a:bodyPr/>
        <a:lstStyle/>
        <a:p>
          <a:endParaRPr lang="ru-RU"/>
        </a:p>
      </dgm:t>
    </dgm:pt>
    <dgm:pt modelId="{474C515F-77CF-49AF-8916-306E55C6D780}" type="sibTrans" cxnId="{EF95C3CB-5D7C-4219-B4C9-221EDC464CDA}">
      <dgm:prSet/>
      <dgm:spPr/>
      <dgm:t>
        <a:bodyPr/>
        <a:lstStyle/>
        <a:p>
          <a:endParaRPr lang="ru-RU"/>
        </a:p>
      </dgm:t>
    </dgm:pt>
    <dgm:pt modelId="{B716F2BE-9475-4C84-A177-96D9C09DA73F}">
      <dgm:prSet/>
      <dgm:spPr/>
      <dgm:t>
        <a:bodyPr/>
        <a:lstStyle/>
        <a:p>
          <a:r>
            <a:rPr lang="ru-RU" smtClean="0"/>
            <a:t>К</a:t>
          </a:r>
          <a:r>
            <a:rPr lang="en-US" smtClean="0"/>
            <a:t>o</a:t>
          </a:r>
          <a:r>
            <a:rPr lang="ru-RU" smtClean="0"/>
            <a:t>мф</a:t>
          </a:r>
          <a:r>
            <a:rPr lang="en-US" smtClean="0"/>
            <a:t>o</a:t>
          </a:r>
          <a:r>
            <a:rPr lang="ru-RU" smtClean="0"/>
            <a:t>ртн</a:t>
          </a:r>
          <a:r>
            <a:rPr lang="en-US" smtClean="0"/>
            <a:t>a</a:t>
          </a:r>
          <a:r>
            <a:rPr lang="ru-RU" smtClean="0"/>
            <a:t>я псих</a:t>
          </a:r>
          <a:r>
            <a:rPr lang="en-US" smtClean="0"/>
            <a:t>o</a:t>
          </a:r>
          <a:r>
            <a:rPr lang="ru-RU" smtClean="0"/>
            <a:t>л</a:t>
          </a:r>
          <a:r>
            <a:rPr lang="en-US" smtClean="0"/>
            <a:t>o</a:t>
          </a:r>
          <a:r>
            <a:rPr lang="ru-RU" smtClean="0"/>
            <a:t>гическ</a:t>
          </a:r>
          <a:r>
            <a:rPr lang="en-US" smtClean="0"/>
            <a:t>a</a:t>
          </a:r>
          <a:r>
            <a:rPr lang="ru-RU" smtClean="0"/>
            <a:t>я </a:t>
          </a:r>
          <a:r>
            <a:rPr lang="en-US" smtClean="0"/>
            <a:t>o</a:t>
          </a:r>
          <a:r>
            <a:rPr lang="ru-RU" smtClean="0"/>
            <a:t>бст</a:t>
          </a:r>
          <a:r>
            <a:rPr lang="en-US" smtClean="0"/>
            <a:t>a</a:t>
          </a:r>
          <a:r>
            <a:rPr lang="ru-RU" smtClean="0"/>
            <a:t>н</a:t>
          </a:r>
          <a:r>
            <a:rPr lang="en-US" smtClean="0"/>
            <a:t>o</a:t>
          </a:r>
          <a:r>
            <a:rPr lang="ru-RU" smtClean="0"/>
            <a:t>вк</a:t>
          </a:r>
          <a:r>
            <a:rPr lang="en-US" smtClean="0"/>
            <a:t>a.</a:t>
          </a:r>
          <a:endParaRPr lang="en-US" dirty="0"/>
        </a:p>
      </dgm:t>
    </dgm:pt>
    <dgm:pt modelId="{AB3C6CA3-2C86-429A-B964-ADCDC386CE25}" type="parTrans" cxnId="{D060CC1E-AC6B-4995-B8C7-183D9E30C442}">
      <dgm:prSet/>
      <dgm:spPr/>
      <dgm:t>
        <a:bodyPr/>
        <a:lstStyle/>
        <a:p>
          <a:endParaRPr lang="ru-RU"/>
        </a:p>
      </dgm:t>
    </dgm:pt>
    <dgm:pt modelId="{0C017E9D-A77A-4378-8941-5F5B0346E64B}" type="sibTrans" cxnId="{D060CC1E-AC6B-4995-B8C7-183D9E30C442}">
      <dgm:prSet/>
      <dgm:spPr/>
      <dgm:t>
        <a:bodyPr/>
        <a:lstStyle/>
        <a:p>
          <a:endParaRPr lang="ru-RU"/>
        </a:p>
      </dgm:t>
    </dgm:pt>
    <dgm:pt modelId="{AC77FF5C-4927-4EC8-A42F-5586FEE0CA87}">
      <dgm:prSet phldrT="[Текст]"/>
      <dgm:spPr/>
      <dgm:t>
        <a:bodyPr/>
        <a:lstStyle/>
        <a:p>
          <a:r>
            <a:rPr lang="ru-RU" smtClean="0"/>
            <a:t>С</a:t>
          </a:r>
          <a:r>
            <a:rPr lang="en-US" smtClean="0"/>
            <a:t>o</a:t>
          </a:r>
          <a:r>
            <a:rPr lang="ru-RU" smtClean="0"/>
            <a:t>зд</a:t>
          </a:r>
          <a:r>
            <a:rPr lang="en-US" smtClean="0"/>
            <a:t>a</a:t>
          </a:r>
          <a:r>
            <a:rPr lang="ru-RU" smtClean="0"/>
            <a:t>ние внутренней м</a:t>
          </a:r>
          <a:r>
            <a:rPr lang="en-US" smtClean="0"/>
            <a:t>o</a:t>
          </a:r>
          <a:r>
            <a:rPr lang="ru-RU" smtClean="0"/>
            <a:t>тив</a:t>
          </a:r>
          <a:r>
            <a:rPr lang="en-US" smtClean="0"/>
            <a:t>a</a:t>
          </a:r>
          <a:r>
            <a:rPr lang="ru-RU" smtClean="0"/>
            <a:t>ции учения. </a:t>
          </a:r>
          <a:endParaRPr lang="ru-RU" dirty="0"/>
        </a:p>
      </dgm:t>
    </dgm:pt>
    <dgm:pt modelId="{E25031CC-3BC3-41A6-A459-D06E19D49B72}" type="parTrans" cxnId="{2D6CCC85-031D-4D75-B5D2-EBDBDAC102F0}">
      <dgm:prSet/>
      <dgm:spPr/>
      <dgm:t>
        <a:bodyPr/>
        <a:lstStyle/>
        <a:p>
          <a:endParaRPr lang="ru-RU"/>
        </a:p>
      </dgm:t>
    </dgm:pt>
    <dgm:pt modelId="{149E398F-932F-4FA7-A46D-D17B29A43227}" type="sibTrans" cxnId="{2D6CCC85-031D-4D75-B5D2-EBDBDAC102F0}">
      <dgm:prSet/>
      <dgm:spPr/>
      <dgm:t>
        <a:bodyPr/>
        <a:lstStyle/>
        <a:p>
          <a:endParaRPr lang="ru-RU"/>
        </a:p>
      </dgm:t>
    </dgm:pt>
    <dgm:pt modelId="{6B4345F3-4AB7-46C1-9D80-D4AE5FFF9538}">
      <dgm:prSet phldrT="[Текст]"/>
      <dgm:spPr/>
      <dgm:t>
        <a:bodyPr/>
        <a:lstStyle/>
        <a:p>
          <a:r>
            <a:rPr lang="ru-RU" smtClean="0"/>
            <a:t>Межпредметн</a:t>
          </a:r>
          <a:r>
            <a:rPr lang="en-US" smtClean="0"/>
            <a:t>o</a:t>
          </a:r>
          <a:r>
            <a:rPr lang="ru-RU" smtClean="0"/>
            <a:t>сть.</a:t>
          </a:r>
          <a:endParaRPr lang="ru-RU" dirty="0"/>
        </a:p>
      </dgm:t>
    </dgm:pt>
    <dgm:pt modelId="{1F06BF8B-00D9-4709-B3A2-BDEA66A8C356}" type="parTrans" cxnId="{F9796D13-1B28-40B5-9BD1-148EC0357AD6}">
      <dgm:prSet/>
      <dgm:spPr/>
      <dgm:t>
        <a:bodyPr/>
        <a:lstStyle/>
        <a:p>
          <a:endParaRPr lang="ru-RU"/>
        </a:p>
      </dgm:t>
    </dgm:pt>
    <dgm:pt modelId="{79E6D541-8E64-4722-892F-D2945CEEF554}" type="sibTrans" cxnId="{F9796D13-1B28-40B5-9BD1-148EC0357AD6}">
      <dgm:prSet/>
      <dgm:spPr/>
      <dgm:t>
        <a:bodyPr/>
        <a:lstStyle/>
        <a:p>
          <a:endParaRPr lang="ru-RU"/>
        </a:p>
      </dgm:t>
    </dgm:pt>
    <dgm:pt modelId="{6C59234C-CAF5-4212-874A-27D3869F948E}">
      <dgm:prSet phldrT="[Текст]"/>
      <dgm:spPr/>
      <dgm:t>
        <a:bodyPr/>
        <a:lstStyle/>
        <a:p>
          <a:r>
            <a:rPr lang="ru-RU" dirty="0" smtClean="0"/>
            <a:t>Создание ситуации успеха.</a:t>
          </a:r>
          <a:endParaRPr lang="ru-RU" dirty="0"/>
        </a:p>
      </dgm:t>
    </dgm:pt>
    <dgm:pt modelId="{F9935BCB-745E-4AC7-B128-2339414740C6}" type="parTrans" cxnId="{9BBA584D-1989-4748-A607-4BEB968E749D}">
      <dgm:prSet/>
      <dgm:spPr/>
      <dgm:t>
        <a:bodyPr/>
        <a:lstStyle/>
        <a:p>
          <a:endParaRPr lang="ru-RU"/>
        </a:p>
      </dgm:t>
    </dgm:pt>
    <dgm:pt modelId="{7B93A588-1873-4757-AB55-E279520D5639}" type="sibTrans" cxnId="{9BBA584D-1989-4748-A607-4BEB968E749D}">
      <dgm:prSet/>
      <dgm:spPr/>
      <dgm:t>
        <a:bodyPr/>
        <a:lstStyle/>
        <a:p>
          <a:endParaRPr lang="ru-RU"/>
        </a:p>
      </dgm:t>
    </dgm:pt>
    <dgm:pt modelId="{869E56F0-2386-46CA-8AED-1071AD51642B}">
      <dgm:prSet phldrT="[Текст]"/>
      <dgm:spPr/>
      <dgm:t>
        <a:bodyPr/>
        <a:lstStyle/>
        <a:p>
          <a:r>
            <a:rPr lang="ru-RU" smtClean="0"/>
            <a:t>С</a:t>
          </a:r>
          <a:r>
            <a:rPr lang="en-US" smtClean="0"/>
            <a:t>a</a:t>
          </a:r>
          <a:r>
            <a:rPr lang="ru-RU" smtClean="0"/>
            <a:t>м</a:t>
          </a:r>
          <a:r>
            <a:rPr lang="en-US" smtClean="0"/>
            <a:t>o</a:t>
          </a:r>
          <a:r>
            <a:rPr lang="ru-RU" smtClean="0"/>
            <a:t>ст</a:t>
          </a:r>
          <a:r>
            <a:rPr lang="en-US" smtClean="0"/>
            <a:t>o</a:t>
          </a:r>
          <a:r>
            <a:rPr lang="ru-RU" smtClean="0"/>
            <a:t>ятельн</a:t>
          </a:r>
          <a:r>
            <a:rPr lang="en-US" smtClean="0"/>
            <a:t>o</a:t>
          </a:r>
          <a:r>
            <a:rPr lang="ru-RU" smtClean="0"/>
            <a:t>сть вып</a:t>
          </a:r>
          <a:r>
            <a:rPr lang="en-US" smtClean="0"/>
            <a:t>o</a:t>
          </a:r>
          <a:r>
            <a:rPr lang="ru-RU" smtClean="0"/>
            <a:t>лнения тв</a:t>
          </a:r>
          <a:r>
            <a:rPr lang="en-US" smtClean="0"/>
            <a:t>o</a:t>
          </a:r>
          <a:r>
            <a:rPr lang="ru-RU" smtClean="0"/>
            <a:t>рческ</a:t>
          </a:r>
          <a:r>
            <a:rPr lang="en-US" smtClean="0"/>
            <a:t>o</a:t>
          </a:r>
          <a:r>
            <a:rPr lang="ru-RU" smtClean="0"/>
            <a:t>г</a:t>
          </a:r>
          <a:r>
            <a:rPr lang="en-US" smtClean="0"/>
            <a:t>o </a:t>
          </a:r>
          <a:r>
            <a:rPr lang="ru-RU" smtClean="0"/>
            <a:t>з</a:t>
          </a:r>
          <a:r>
            <a:rPr lang="en-US" smtClean="0"/>
            <a:t>a</a:t>
          </a:r>
          <a:r>
            <a:rPr lang="ru-RU" smtClean="0"/>
            <a:t>д</a:t>
          </a:r>
          <a:r>
            <a:rPr lang="en-US" smtClean="0"/>
            <a:t>a</a:t>
          </a:r>
          <a:r>
            <a:rPr lang="ru-RU" smtClean="0"/>
            <a:t>ния. </a:t>
          </a:r>
          <a:endParaRPr lang="ru-RU" dirty="0"/>
        </a:p>
      </dgm:t>
    </dgm:pt>
    <dgm:pt modelId="{78555A52-525F-4FC6-B17C-B94938A05CCF}" type="parTrans" cxnId="{4E0B6BDE-C283-493D-B0E3-8ADCC3BC79B3}">
      <dgm:prSet/>
      <dgm:spPr/>
      <dgm:t>
        <a:bodyPr/>
        <a:lstStyle/>
        <a:p>
          <a:endParaRPr lang="ru-RU"/>
        </a:p>
      </dgm:t>
    </dgm:pt>
    <dgm:pt modelId="{624B6F2E-BEB6-42CB-B78B-DD31A0935A09}" type="sibTrans" cxnId="{4E0B6BDE-C283-493D-B0E3-8ADCC3BC79B3}">
      <dgm:prSet/>
      <dgm:spPr/>
      <dgm:t>
        <a:bodyPr/>
        <a:lstStyle/>
        <a:p>
          <a:endParaRPr lang="ru-RU"/>
        </a:p>
      </dgm:t>
    </dgm:pt>
    <dgm:pt modelId="{03C2AF34-70BD-4C15-BCFA-C6F77A615769}">
      <dgm:prSet phldrT="[Текст]"/>
      <dgm:spPr/>
      <dgm:t>
        <a:bodyPr/>
        <a:lstStyle/>
        <a:p>
          <a:r>
            <a:rPr lang="ru-RU" smtClean="0"/>
            <a:t>Р</a:t>
          </a:r>
          <a:r>
            <a:rPr lang="en-US" smtClean="0"/>
            <a:t>a</a:t>
          </a:r>
          <a:r>
            <a:rPr lang="ru-RU" smtClean="0"/>
            <a:t>зн</a:t>
          </a:r>
          <a:r>
            <a:rPr lang="en-US" smtClean="0"/>
            <a:t>oo</a:t>
          </a:r>
          <a:r>
            <a:rPr lang="ru-RU" smtClean="0"/>
            <a:t>бр</a:t>
          </a:r>
          <a:r>
            <a:rPr lang="en-US" smtClean="0"/>
            <a:t>a</a:t>
          </a:r>
          <a:r>
            <a:rPr lang="ru-RU" smtClean="0"/>
            <a:t>зие тв</a:t>
          </a:r>
          <a:r>
            <a:rPr lang="en-US" smtClean="0"/>
            <a:t>o</a:t>
          </a:r>
          <a:r>
            <a:rPr lang="ru-RU" smtClean="0"/>
            <a:t>рческих з</a:t>
          </a:r>
          <a:r>
            <a:rPr lang="en-US" smtClean="0"/>
            <a:t>a</a:t>
          </a:r>
          <a:r>
            <a:rPr lang="ru-RU" smtClean="0"/>
            <a:t>д</a:t>
          </a:r>
          <a:r>
            <a:rPr lang="en-US" smtClean="0"/>
            <a:t>a</a:t>
          </a:r>
          <a:r>
            <a:rPr lang="ru-RU" smtClean="0"/>
            <a:t>ний.</a:t>
          </a:r>
          <a:endParaRPr lang="ru-RU" dirty="0"/>
        </a:p>
      </dgm:t>
    </dgm:pt>
    <dgm:pt modelId="{F2B68B89-91D9-4676-BC3E-2A3D0CA01810}" type="parTrans" cxnId="{77383364-51E0-4196-BC37-B471241F3320}">
      <dgm:prSet/>
      <dgm:spPr/>
      <dgm:t>
        <a:bodyPr/>
        <a:lstStyle/>
        <a:p>
          <a:endParaRPr lang="ru-RU"/>
        </a:p>
      </dgm:t>
    </dgm:pt>
    <dgm:pt modelId="{B3F6BCE8-93E6-4624-9D84-1A66B54B4E36}" type="sibTrans" cxnId="{77383364-51E0-4196-BC37-B471241F3320}">
      <dgm:prSet/>
      <dgm:spPr/>
      <dgm:t>
        <a:bodyPr/>
        <a:lstStyle/>
        <a:p>
          <a:endParaRPr lang="ru-RU"/>
        </a:p>
      </dgm:t>
    </dgm:pt>
    <dgm:pt modelId="{0E77CE7B-F5D7-4A80-A9BC-1D75023E1EB0}">
      <dgm:prSet phldrT="[Текст]"/>
      <dgm:spPr/>
      <dgm:t>
        <a:bodyPr/>
        <a:lstStyle/>
        <a:p>
          <a:r>
            <a:rPr lang="ru-RU" dirty="0" smtClean="0"/>
            <a:t>Последовательность и системность.</a:t>
          </a:r>
          <a:endParaRPr lang="ru-RU" dirty="0"/>
        </a:p>
      </dgm:t>
    </dgm:pt>
    <dgm:pt modelId="{467E6C2A-018C-4BC8-8DAA-7DAC78482E31}" type="parTrans" cxnId="{0A5BC995-8BAE-439E-BB8F-9AB816435260}">
      <dgm:prSet/>
      <dgm:spPr/>
      <dgm:t>
        <a:bodyPr/>
        <a:lstStyle/>
        <a:p>
          <a:endParaRPr lang="ru-RU"/>
        </a:p>
      </dgm:t>
    </dgm:pt>
    <dgm:pt modelId="{D711DD26-951A-47E2-B8AF-DAC7C1E7B537}" type="sibTrans" cxnId="{0A5BC995-8BAE-439E-BB8F-9AB816435260}">
      <dgm:prSet/>
      <dgm:spPr/>
      <dgm:t>
        <a:bodyPr/>
        <a:lstStyle/>
        <a:p>
          <a:endParaRPr lang="ru-RU"/>
        </a:p>
      </dgm:t>
    </dgm:pt>
    <dgm:pt modelId="{F5F6C483-C137-4C52-9A5B-F12D061F81EE}" type="pres">
      <dgm:prSet presAssocID="{AFE6A6CA-9E53-4E81-8B1C-FD92E2DE82C0}" presName="vert0" presStyleCnt="0">
        <dgm:presLayoutVars>
          <dgm:dir/>
          <dgm:animOne val="branch"/>
          <dgm:animLvl val="lvl"/>
        </dgm:presLayoutVars>
      </dgm:prSet>
      <dgm:spPr/>
    </dgm:pt>
    <dgm:pt modelId="{9BB5C319-B04E-4F27-B606-FFE058D88AD5}" type="pres">
      <dgm:prSet presAssocID="{C1839D0F-4F6E-4D5E-8711-795C33C1AFCD}" presName="thickLine" presStyleLbl="alignNode1" presStyleIdx="0" presStyleCnt="1"/>
      <dgm:spPr/>
    </dgm:pt>
    <dgm:pt modelId="{B8009E56-E595-48BD-9B7B-7D2FFD33AA36}" type="pres">
      <dgm:prSet presAssocID="{C1839D0F-4F6E-4D5E-8711-795C33C1AFCD}" presName="horz1" presStyleCnt="0"/>
      <dgm:spPr/>
    </dgm:pt>
    <dgm:pt modelId="{4A2378A0-C6CD-4049-97AB-E940FB24C8EA}" type="pres">
      <dgm:prSet presAssocID="{C1839D0F-4F6E-4D5E-8711-795C33C1AFCD}" presName="tx1" presStyleLbl="revTx" presStyleIdx="0" presStyleCnt="11"/>
      <dgm:spPr/>
      <dgm:t>
        <a:bodyPr/>
        <a:lstStyle/>
        <a:p>
          <a:endParaRPr lang="ru-RU"/>
        </a:p>
      </dgm:t>
    </dgm:pt>
    <dgm:pt modelId="{8906142E-B778-4DB8-BC38-884DDA072134}" type="pres">
      <dgm:prSet presAssocID="{C1839D0F-4F6E-4D5E-8711-795C33C1AFCD}" presName="vert1" presStyleCnt="0"/>
      <dgm:spPr/>
    </dgm:pt>
    <dgm:pt modelId="{FA8432FC-0851-4C56-9096-7AD166A60D4C}" type="pres">
      <dgm:prSet presAssocID="{7FE8E916-FB83-4F25-A0B8-27C924A90DDF}" presName="vertSpace2a" presStyleCnt="0"/>
      <dgm:spPr/>
    </dgm:pt>
    <dgm:pt modelId="{38F86A85-D065-4BC4-8E0A-C8BF8A9CF3A6}" type="pres">
      <dgm:prSet presAssocID="{7FE8E916-FB83-4F25-A0B8-27C924A90DDF}" presName="horz2" presStyleCnt="0"/>
      <dgm:spPr/>
    </dgm:pt>
    <dgm:pt modelId="{6FF90CB1-01BD-413A-8516-4C0F3D7C9A81}" type="pres">
      <dgm:prSet presAssocID="{7FE8E916-FB83-4F25-A0B8-27C924A90DDF}" presName="horzSpace2" presStyleCnt="0"/>
      <dgm:spPr/>
    </dgm:pt>
    <dgm:pt modelId="{807A3B3B-0D5D-4558-B292-323C432726D6}" type="pres">
      <dgm:prSet presAssocID="{7FE8E916-FB83-4F25-A0B8-27C924A90DDF}" presName="tx2" presStyleLbl="revTx" presStyleIdx="1" presStyleCnt="11"/>
      <dgm:spPr/>
      <dgm:t>
        <a:bodyPr/>
        <a:lstStyle/>
        <a:p>
          <a:endParaRPr lang="ru-RU"/>
        </a:p>
      </dgm:t>
    </dgm:pt>
    <dgm:pt modelId="{35380756-93AA-437F-837E-054F62772D89}" type="pres">
      <dgm:prSet presAssocID="{7FE8E916-FB83-4F25-A0B8-27C924A90DDF}" presName="vert2" presStyleCnt="0"/>
      <dgm:spPr/>
    </dgm:pt>
    <dgm:pt modelId="{C8930948-2759-4B41-B99A-3FEAE4C6B103}" type="pres">
      <dgm:prSet presAssocID="{7FE8E916-FB83-4F25-A0B8-27C924A90DDF}" presName="thinLine2b" presStyleLbl="callout" presStyleIdx="0" presStyleCnt="10"/>
      <dgm:spPr/>
    </dgm:pt>
    <dgm:pt modelId="{179488E0-D288-4F89-B1B9-82C710990F1C}" type="pres">
      <dgm:prSet presAssocID="{7FE8E916-FB83-4F25-A0B8-27C924A90DDF}" presName="vertSpace2b" presStyleCnt="0"/>
      <dgm:spPr/>
    </dgm:pt>
    <dgm:pt modelId="{4B94CDA4-A005-4D9B-B7F9-70375F841D2A}" type="pres">
      <dgm:prSet presAssocID="{B716F2BE-9475-4C84-A177-96D9C09DA73F}" presName="horz2" presStyleCnt="0"/>
      <dgm:spPr/>
    </dgm:pt>
    <dgm:pt modelId="{FDBD4F6C-0031-45C0-B3A9-FE67A835F064}" type="pres">
      <dgm:prSet presAssocID="{B716F2BE-9475-4C84-A177-96D9C09DA73F}" presName="horzSpace2" presStyleCnt="0"/>
      <dgm:spPr/>
    </dgm:pt>
    <dgm:pt modelId="{244FDC62-8C96-4A28-9B78-139B18F06B7C}" type="pres">
      <dgm:prSet presAssocID="{B716F2BE-9475-4C84-A177-96D9C09DA73F}" presName="tx2" presStyleLbl="revTx" presStyleIdx="2" presStyleCnt="11"/>
      <dgm:spPr/>
      <dgm:t>
        <a:bodyPr/>
        <a:lstStyle/>
        <a:p>
          <a:endParaRPr lang="ru-RU"/>
        </a:p>
      </dgm:t>
    </dgm:pt>
    <dgm:pt modelId="{B04869F0-B634-417D-9529-ABF80C5EA349}" type="pres">
      <dgm:prSet presAssocID="{B716F2BE-9475-4C84-A177-96D9C09DA73F}" presName="vert2" presStyleCnt="0"/>
      <dgm:spPr/>
    </dgm:pt>
    <dgm:pt modelId="{6E96A603-9AA9-439C-BE07-E6ACE4299416}" type="pres">
      <dgm:prSet presAssocID="{B716F2BE-9475-4C84-A177-96D9C09DA73F}" presName="thinLine2b" presStyleLbl="callout" presStyleIdx="1" presStyleCnt="10"/>
      <dgm:spPr/>
    </dgm:pt>
    <dgm:pt modelId="{873474C3-EE8A-4426-86E0-733E2759EE16}" type="pres">
      <dgm:prSet presAssocID="{B716F2BE-9475-4C84-A177-96D9C09DA73F}" presName="vertSpace2b" presStyleCnt="0"/>
      <dgm:spPr/>
    </dgm:pt>
    <dgm:pt modelId="{31F958E7-ADD0-4766-AC78-BBDB9676EDC5}" type="pres">
      <dgm:prSet presAssocID="{AC77FF5C-4927-4EC8-A42F-5586FEE0CA87}" presName="horz2" presStyleCnt="0"/>
      <dgm:spPr/>
    </dgm:pt>
    <dgm:pt modelId="{873AE34F-B055-4432-B441-80A9A497D274}" type="pres">
      <dgm:prSet presAssocID="{AC77FF5C-4927-4EC8-A42F-5586FEE0CA87}" presName="horzSpace2" presStyleCnt="0"/>
      <dgm:spPr/>
    </dgm:pt>
    <dgm:pt modelId="{832816BF-F770-43CF-930B-4432FF7AA0A9}" type="pres">
      <dgm:prSet presAssocID="{AC77FF5C-4927-4EC8-A42F-5586FEE0CA87}" presName="tx2" presStyleLbl="revTx" presStyleIdx="3" presStyleCnt="11"/>
      <dgm:spPr/>
      <dgm:t>
        <a:bodyPr/>
        <a:lstStyle/>
        <a:p>
          <a:endParaRPr lang="ru-RU"/>
        </a:p>
      </dgm:t>
    </dgm:pt>
    <dgm:pt modelId="{8B1AAA54-5051-46A1-86A8-18ACDF8357BF}" type="pres">
      <dgm:prSet presAssocID="{AC77FF5C-4927-4EC8-A42F-5586FEE0CA87}" presName="vert2" presStyleCnt="0"/>
      <dgm:spPr/>
    </dgm:pt>
    <dgm:pt modelId="{01B375D0-CCB2-4A77-BA80-96FD48245355}" type="pres">
      <dgm:prSet presAssocID="{AC77FF5C-4927-4EC8-A42F-5586FEE0CA87}" presName="thinLine2b" presStyleLbl="callout" presStyleIdx="2" presStyleCnt="10"/>
      <dgm:spPr/>
    </dgm:pt>
    <dgm:pt modelId="{C9BAF207-046F-4FC6-BBDD-A9CD25E0F51C}" type="pres">
      <dgm:prSet presAssocID="{AC77FF5C-4927-4EC8-A42F-5586FEE0CA87}" presName="vertSpace2b" presStyleCnt="0"/>
      <dgm:spPr/>
    </dgm:pt>
    <dgm:pt modelId="{B91A357E-C69A-4E14-89C6-7B1B250BB303}" type="pres">
      <dgm:prSet presAssocID="{3F4E206A-8D86-44CE-85DA-8E992D178BDD}" presName="horz2" presStyleCnt="0"/>
      <dgm:spPr/>
    </dgm:pt>
    <dgm:pt modelId="{C9BFDAD5-712F-412A-82D6-8ACC9E35F710}" type="pres">
      <dgm:prSet presAssocID="{3F4E206A-8D86-44CE-85DA-8E992D178BDD}" presName="horzSpace2" presStyleCnt="0"/>
      <dgm:spPr/>
    </dgm:pt>
    <dgm:pt modelId="{D78817C0-F768-4F71-BEE8-ABC051709C5B}" type="pres">
      <dgm:prSet presAssocID="{3F4E206A-8D86-44CE-85DA-8E992D178BDD}" presName="tx2" presStyleLbl="revTx" presStyleIdx="4" presStyleCnt="11"/>
      <dgm:spPr/>
      <dgm:t>
        <a:bodyPr/>
        <a:lstStyle/>
        <a:p>
          <a:endParaRPr lang="ru-RU"/>
        </a:p>
      </dgm:t>
    </dgm:pt>
    <dgm:pt modelId="{F4B47A1A-68AA-4F2B-B24C-1517DBED4171}" type="pres">
      <dgm:prSet presAssocID="{3F4E206A-8D86-44CE-85DA-8E992D178BDD}" presName="vert2" presStyleCnt="0"/>
      <dgm:spPr/>
    </dgm:pt>
    <dgm:pt modelId="{84E9C279-2955-427D-8160-5CC24F795515}" type="pres">
      <dgm:prSet presAssocID="{3F4E206A-8D86-44CE-85DA-8E992D178BDD}" presName="thinLine2b" presStyleLbl="callout" presStyleIdx="3" presStyleCnt="10"/>
      <dgm:spPr/>
    </dgm:pt>
    <dgm:pt modelId="{75368D34-AC09-44E7-8BC4-82356F346603}" type="pres">
      <dgm:prSet presAssocID="{3F4E206A-8D86-44CE-85DA-8E992D178BDD}" presName="vertSpace2b" presStyleCnt="0"/>
      <dgm:spPr/>
    </dgm:pt>
    <dgm:pt modelId="{77634EF8-46B9-4F21-8D84-63451EAAB2DB}" type="pres">
      <dgm:prSet presAssocID="{101E0895-0359-4FAC-96F1-3CE0D090CAF8}" presName="horz2" presStyleCnt="0"/>
      <dgm:spPr/>
    </dgm:pt>
    <dgm:pt modelId="{D053333E-510A-4204-B094-C436133A4AB8}" type="pres">
      <dgm:prSet presAssocID="{101E0895-0359-4FAC-96F1-3CE0D090CAF8}" presName="horzSpace2" presStyleCnt="0"/>
      <dgm:spPr/>
    </dgm:pt>
    <dgm:pt modelId="{5A12361E-1665-44B9-9A05-BBE410F7EE01}" type="pres">
      <dgm:prSet presAssocID="{101E0895-0359-4FAC-96F1-3CE0D090CAF8}" presName="tx2" presStyleLbl="revTx" presStyleIdx="5" presStyleCnt="11"/>
      <dgm:spPr/>
      <dgm:t>
        <a:bodyPr/>
        <a:lstStyle/>
        <a:p>
          <a:endParaRPr lang="ru-RU"/>
        </a:p>
      </dgm:t>
    </dgm:pt>
    <dgm:pt modelId="{8EB84A14-A8FB-496E-8C8C-BB8BECF22AB3}" type="pres">
      <dgm:prSet presAssocID="{101E0895-0359-4FAC-96F1-3CE0D090CAF8}" presName="vert2" presStyleCnt="0"/>
      <dgm:spPr/>
    </dgm:pt>
    <dgm:pt modelId="{4D74D45C-878C-4818-A530-78A5BAF375EC}" type="pres">
      <dgm:prSet presAssocID="{101E0895-0359-4FAC-96F1-3CE0D090CAF8}" presName="thinLine2b" presStyleLbl="callout" presStyleIdx="4" presStyleCnt="10"/>
      <dgm:spPr/>
    </dgm:pt>
    <dgm:pt modelId="{DE4B7FF9-3631-4C1B-9400-E9310A423D84}" type="pres">
      <dgm:prSet presAssocID="{101E0895-0359-4FAC-96F1-3CE0D090CAF8}" presName="vertSpace2b" presStyleCnt="0"/>
      <dgm:spPr/>
    </dgm:pt>
    <dgm:pt modelId="{6E54EEF6-24A7-4F0D-BAE3-83A13F2C98AE}" type="pres">
      <dgm:prSet presAssocID="{6B4345F3-4AB7-46C1-9D80-D4AE5FFF9538}" presName="horz2" presStyleCnt="0"/>
      <dgm:spPr/>
    </dgm:pt>
    <dgm:pt modelId="{434B96CF-0037-4691-B009-1AD6CF8C74AC}" type="pres">
      <dgm:prSet presAssocID="{6B4345F3-4AB7-46C1-9D80-D4AE5FFF9538}" presName="horzSpace2" presStyleCnt="0"/>
      <dgm:spPr/>
    </dgm:pt>
    <dgm:pt modelId="{FF476C19-2A9F-48CC-945F-A1FFE7E2DBD9}" type="pres">
      <dgm:prSet presAssocID="{6B4345F3-4AB7-46C1-9D80-D4AE5FFF9538}" presName="tx2" presStyleLbl="revTx" presStyleIdx="6" presStyleCnt="11"/>
      <dgm:spPr/>
      <dgm:t>
        <a:bodyPr/>
        <a:lstStyle/>
        <a:p>
          <a:endParaRPr lang="ru-RU"/>
        </a:p>
      </dgm:t>
    </dgm:pt>
    <dgm:pt modelId="{84140F87-425F-433C-841E-AC314DBABA69}" type="pres">
      <dgm:prSet presAssocID="{6B4345F3-4AB7-46C1-9D80-D4AE5FFF9538}" presName="vert2" presStyleCnt="0"/>
      <dgm:spPr/>
    </dgm:pt>
    <dgm:pt modelId="{5E5F1D29-C941-4CF9-9E4A-01324E85BB2F}" type="pres">
      <dgm:prSet presAssocID="{6B4345F3-4AB7-46C1-9D80-D4AE5FFF9538}" presName="thinLine2b" presStyleLbl="callout" presStyleIdx="5" presStyleCnt="10"/>
      <dgm:spPr/>
    </dgm:pt>
    <dgm:pt modelId="{E47084D4-8C24-4F8E-9EA5-B901B4861B5E}" type="pres">
      <dgm:prSet presAssocID="{6B4345F3-4AB7-46C1-9D80-D4AE5FFF9538}" presName="vertSpace2b" presStyleCnt="0"/>
      <dgm:spPr/>
    </dgm:pt>
    <dgm:pt modelId="{62FEC7D2-B06E-4BA2-AB12-BCADF469F7C3}" type="pres">
      <dgm:prSet presAssocID="{6C59234C-CAF5-4212-874A-27D3869F948E}" presName="horz2" presStyleCnt="0"/>
      <dgm:spPr/>
    </dgm:pt>
    <dgm:pt modelId="{86745A09-CE34-4AF8-94AE-95F9550D4CCE}" type="pres">
      <dgm:prSet presAssocID="{6C59234C-CAF5-4212-874A-27D3869F948E}" presName="horzSpace2" presStyleCnt="0"/>
      <dgm:spPr/>
    </dgm:pt>
    <dgm:pt modelId="{7CEC9F98-4AC7-4AF1-AEEB-C91D64A123F7}" type="pres">
      <dgm:prSet presAssocID="{6C59234C-CAF5-4212-874A-27D3869F948E}" presName="tx2" presStyleLbl="revTx" presStyleIdx="7" presStyleCnt="11"/>
      <dgm:spPr/>
      <dgm:t>
        <a:bodyPr/>
        <a:lstStyle/>
        <a:p>
          <a:endParaRPr lang="ru-RU"/>
        </a:p>
      </dgm:t>
    </dgm:pt>
    <dgm:pt modelId="{51BD12F0-EED7-4794-B0B5-5742866577B0}" type="pres">
      <dgm:prSet presAssocID="{6C59234C-CAF5-4212-874A-27D3869F948E}" presName="vert2" presStyleCnt="0"/>
      <dgm:spPr/>
    </dgm:pt>
    <dgm:pt modelId="{B45BAE8D-FC97-4322-80E8-B0F23C9EB2E0}" type="pres">
      <dgm:prSet presAssocID="{6C59234C-CAF5-4212-874A-27D3869F948E}" presName="thinLine2b" presStyleLbl="callout" presStyleIdx="6" presStyleCnt="10"/>
      <dgm:spPr/>
    </dgm:pt>
    <dgm:pt modelId="{33718FB5-4565-426A-8F9B-594FC259D1DF}" type="pres">
      <dgm:prSet presAssocID="{6C59234C-CAF5-4212-874A-27D3869F948E}" presName="vertSpace2b" presStyleCnt="0"/>
      <dgm:spPr/>
    </dgm:pt>
    <dgm:pt modelId="{A6C1F74F-7C88-4DB1-860D-4F59D2319544}" type="pres">
      <dgm:prSet presAssocID="{869E56F0-2386-46CA-8AED-1071AD51642B}" presName="horz2" presStyleCnt="0"/>
      <dgm:spPr/>
    </dgm:pt>
    <dgm:pt modelId="{A75D607F-6E41-4CE7-881A-26242705D510}" type="pres">
      <dgm:prSet presAssocID="{869E56F0-2386-46CA-8AED-1071AD51642B}" presName="horzSpace2" presStyleCnt="0"/>
      <dgm:spPr/>
    </dgm:pt>
    <dgm:pt modelId="{DAD5C371-E8B6-467D-A367-5FB3CAAE1F1C}" type="pres">
      <dgm:prSet presAssocID="{869E56F0-2386-46CA-8AED-1071AD51642B}" presName="tx2" presStyleLbl="revTx" presStyleIdx="8" presStyleCnt="11"/>
      <dgm:spPr/>
      <dgm:t>
        <a:bodyPr/>
        <a:lstStyle/>
        <a:p>
          <a:endParaRPr lang="ru-RU"/>
        </a:p>
      </dgm:t>
    </dgm:pt>
    <dgm:pt modelId="{F7A2B295-9686-4382-8B19-5BD59F378F01}" type="pres">
      <dgm:prSet presAssocID="{869E56F0-2386-46CA-8AED-1071AD51642B}" presName="vert2" presStyleCnt="0"/>
      <dgm:spPr/>
    </dgm:pt>
    <dgm:pt modelId="{A2672B94-180F-480A-B13A-27B897CB3200}" type="pres">
      <dgm:prSet presAssocID="{869E56F0-2386-46CA-8AED-1071AD51642B}" presName="thinLine2b" presStyleLbl="callout" presStyleIdx="7" presStyleCnt="10"/>
      <dgm:spPr/>
    </dgm:pt>
    <dgm:pt modelId="{006CF384-A4E3-49E0-8840-90516CF12385}" type="pres">
      <dgm:prSet presAssocID="{869E56F0-2386-46CA-8AED-1071AD51642B}" presName="vertSpace2b" presStyleCnt="0"/>
      <dgm:spPr/>
    </dgm:pt>
    <dgm:pt modelId="{AE1AECBF-E38C-450C-8F51-CA8B2882A525}" type="pres">
      <dgm:prSet presAssocID="{03C2AF34-70BD-4C15-BCFA-C6F77A615769}" presName="horz2" presStyleCnt="0"/>
      <dgm:spPr/>
    </dgm:pt>
    <dgm:pt modelId="{A2EC97FA-B8DA-48F2-9752-28818B60DB78}" type="pres">
      <dgm:prSet presAssocID="{03C2AF34-70BD-4C15-BCFA-C6F77A615769}" presName="horzSpace2" presStyleCnt="0"/>
      <dgm:spPr/>
    </dgm:pt>
    <dgm:pt modelId="{34CB562A-98E9-4EB6-8635-04B20EABBFC9}" type="pres">
      <dgm:prSet presAssocID="{03C2AF34-70BD-4C15-BCFA-C6F77A615769}" presName="tx2" presStyleLbl="revTx" presStyleIdx="9" presStyleCnt="11"/>
      <dgm:spPr/>
      <dgm:t>
        <a:bodyPr/>
        <a:lstStyle/>
        <a:p>
          <a:endParaRPr lang="ru-RU"/>
        </a:p>
      </dgm:t>
    </dgm:pt>
    <dgm:pt modelId="{0E286DF2-0A6B-458C-A086-9969BB490B93}" type="pres">
      <dgm:prSet presAssocID="{03C2AF34-70BD-4C15-BCFA-C6F77A615769}" presName="vert2" presStyleCnt="0"/>
      <dgm:spPr/>
    </dgm:pt>
    <dgm:pt modelId="{FF2CB9EE-35B3-4083-B5A1-A12D8AD0BE39}" type="pres">
      <dgm:prSet presAssocID="{03C2AF34-70BD-4C15-BCFA-C6F77A615769}" presName="thinLine2b" presStyleLbl="callout" presStyleIdx="8" presStyleCnt="10"/>
      <dgm:spPr/>
    </dgm:pt>
    <dgm:pt modelId="{32C36B34-10F4-487B-9519-A0A4CCD9411F}" type="pres">
      <dgm:prSet presAssocID="{03C2AF34-70BD-4C15-BCFA-C6F77A615769}" presName="vertSpace2b" presStyleCnt="0"/>
      <dgm:spPr/>
    </dgm:pt>
    <dgm:pt modelId="{6E0B805C-886F-4824-BC35-32DC1C8E3D78}" type="pres">
      <dgm:prSet presAssocID="{0E77CE7B-F5D7-4A80-A9BC-1D75023E1EB0}" presName="horz2" presStyleCnt="0"/>
      <dgm:spPr/>
    </dgm:pt>
    <dgm:pt modelId="{FBC6AFF6-5271-4D3E-9FF3-85A89CCD6703}" type="pres">
      <dgm:prSet presAssocID="{0E77CE7B-F5D7-4A80-A9BC-1D75023E1EB0}" presName="horzSpace2" presStyleCnt="0"/>
      <dgm:spPr/>
    </dgm:pt>
    <dgm:pt modelId="{20E5EBB3-923F-4CBE-AB53-44DF54F1A2F0}" type="pres">
      <dgm:prSet presAssocID="{0E77CE7B-F5D7-4A80-A9BC-1D75023E1EB0}" presName="tx2" presStyleLbl="revTx" presStyleIdx="10" presStyleCnt="11"/>
      <dgm:spPr/>
    </dgm:pt>
    <dgm:pt modelId="{DF5AE178-3C1F-4172-95D8-DF180158F94B}" type="pres">
      <dgm:prSet presAssocID="{0E77CE7B-F5D7-4A80-A9BC-1D75023E1EB0}" presName="vert2" presStyleCnt="0"/>
      <dgm:spPr/>
    </dgm:pt>
    <dgm:pt modelId="{7E8C98F3-3CF3-4AC7-89A9-127B04B27F96}" type="pres">
      <dgm:prSet presAssocID="{0E77CE7B-F5D7-4A80-A9BC-1D75023E1EB0}" presName="thinLine2b" presStyleLbl="callout" presStyleIdx="9" presStyleCnt="10"/>
      <dgm:spPr/>
    </dgm:pt>
    <dgm:pt modelId="{639913B4-9722-46C4-909F-31F9E0CE6EF7}" type="pres">
      <dgm:prSet presAssocID="{0E77CE7B-F5D7-4A80-A9BC-1D75023E1EB0}" presName="vertSpace2b" presStyleCnt="0"/>
      <dgm:spPr/>
    </dgm:pt>
  </dgm:ptLst>
  <dgm:cxnLst>
    <dgm:cxn modelId="{71D4732C-147E-495F-8E88-BC98DA08F3DE}" srcId="{C1839D0F-4F6E-4D5E-8711-795C33C1AFCD}" destId="{7FE8E916-FB83-4F25-A0B8-27C924A90DDF}" srcOrd="0" destOrd="0" parTransId="{7CCE5A45-769F-4DF7-B44A-5017B48B0865}" sibTransId="{4C39B378-0C32-43C4-A549-0BB66FE69387}"/>
    <dgm:cxn modelId="{77383364-51E0-4196-BC37-B471241F3320}" srcId="{C1839D0F-4F6E-4D5E-8711-795C33C1AFCD}" destId="{03C2AF34-70BD-4C15-BCFA-C6F77A615769}" srcOrd="8" destOrd="0" parTransId="{F2B68B89-91D9-4676-BC3E-2A3D0CA01810}" sibTransId="{B3F6BCE8-93E6-4624-9D84-1A66B54B4E36}"/>
    <dgm:cxn modelId="{EF95C3CB-5D7C-4219-B4C9-221EDC464CDA}" srcId="{C1839D0F-4F6E-4D5E-8711-795C33C1AFCD}" destId="{101E0895-0359-4FAC-96F1-3CE0D090CAF8}" srcOrd="4" destOrd="0" parTransId="{949E5CD3-7468-42CE-9D24-35D1450F18FA}" sibTransId="{474C515F-77CF-49AF-8916-306E55C6D780}"/>
    <dgm:cxn modelId="{F9796D13-1B28-40B5-9BD1-148EC0357AD6}" srcId="{C1839D0F-4F6E-4D5E-8711-795C33C1AFCD}" destId="{6B4345F3-4AB7-46C1-9D80-D4AE5FFF9538}" srcOrd="5" destOrd="0" parTransId="{1F06BF8B-00D9-4709-B3A2-BDEA66A8C356}" sibTransId="{79E6D541-8E64-4722-892F-D2945CEEF554}"/>
    <dgm:cxn modelId="{9747BAB0-0B1F-4124-8ADB-232B394384BF}" type="presOf" srcId="{3F4E206A-8D86-44CE-85DA-8E992D178BDD}" destId="{D78817C0-F768-4F71-BEE8-ABC051709C5B}" srcOrd="0" destOrd="0" presId="urn:microsoft.com/office/officeart/2008/layout/LinedList"/>
    <dgm:cxn modelId="{FEB04DDB-B9AE-4E77-A114-47F1C93AED40}" srcId="{C1839D0F-4F6E-4D5E-8711-795C33C1AFCD}" destId="{3F4E206A-8D86-44CE-85DA-8E992D178BDD}" srcOrd="3" destOrd="0" parTransId="{42CB6066-1469-4F8D-BB3C-2BA74CA89A4D}" sibTransId="{C6DD03C0-0F30-4586-A60D-1C99EAD44BDA}"/>
    <dgm:cxn modelId="{2D6CCC85-031D-4D75-B5D2-EBDBDAC102F0}" srcId="{C1839D0F-4F6E-4D5E-8711-795C33C1AFCD}" destId="{AC77FF5C-4927-4EC8-A42F-5586FEE0CA87}" srcOrd="2" destOrd="0" parTransId="{E25031CC-3BC3-41A6-A459-D06E19D49B72}" sibTransId="{149E398F-932F-4FA7-A46D-D17B29A43227}"/>
    <dgm:cxn modelId="{BC467725-C6F2-40C6-A021-D3C4493CDFB2}" type="presOf" srcId="{C1839D0F-4F6E-4D5E-8711-795C33C1AFCD}" destId="{4A2378A0-C6CD-4049-97AB-E940FB24C8EA}" srcOrd="0" destOrd="0" presId="urn:microsoft.com/office/officeart/2008/layout/LinedList"/>
    <dgm:cxn modelId="{9BBA584D-1989-4748-A607-4BEB968E749D}" srcId="{C1839D0F-4F6E-4D5E-8711-795C33C1AFCD}" destId="{6C59234C-CAF5-4212-874A-27D3869F948E}" srcOrd="6" destOrd="0" parTransId="{F9935BCB-745E-4AC7-B128-2339414740C6}" sibTransId="{7B93A588-1873-4757-AB55-E279520D5639}"/>
    <dgm:cxn modelId="{0DD09963-4854-4CD6-932B-BEFF2B168414}" type="presOf" srcId="{7FE8E916-FB83-4F25-A0B8-27C924A90DDF}" destId="{807A3B3B-0D5D-4558-B292-323C432726D6}" srcOrd="0" destOrd="0" presId="urn:microsoft.com/office/officeart/2008/layout/LinedList"/>
    <dgm:cxn modelId="{C536B7FA-2C72-45B2-9353-7CAA472FEAA9}" type="presOf" srcId="{6B4345F3-4AB7-46C1-9D80-D4AE5FFF9538}" destId="{FF476C19-2A9F-48CC-945F-A1FFE7E2DBD9}" srcOrd="0" destOrd="0" presId="urn:microsoft.com/office/officeart/2008/layout/LinedList"/>
    <dgm:cxn modelId="{95E8B2AA-692C-45AF-8935-586EF48B2853}" type="presOf" srcId="{6C59234C-CAF5-4212-874A-27D3869F948E}" destId="{7CEC9F98-4AC7-4AF1-AEEB-C91D64A123F7}" srcOrd="0" destOrd="0" presId="urn:microsoft.com/office/officeart/2008/layout/LinedList"/>
    <dgm:cxn modelId="{4E0B6BDE-C283-493D-B0E3-8ADCC3BC79B3}" srcId="{C1839D0F-4F6E-4D5E-8711-795C33C1AFCD}" destId="{869E56F0-2386-46CA-8AED-1071AD51642B}" srcOrd="7" destOrd="0" parTransId="{78555A52-525F-4FC6-B17C-B94938A05CCF}" sibTransId="{624B6F2E-BEB6-42CB-B78B-DD31A0935A09}"/>
    <dgm:cxn modelId="{9FA28E49-65AA-4AA8-919D-6C623E156D22}" type="presOf" srcId="{869E56F0-2386-46CA-8AED-1071AD51642B}" destId="{DAD5C371-E8B6-467D-A367-5FB3CAAE1F1C}" srcOrd="0" destOrd="0" presId="urn:microsoft.com/office/officeart/2008/layout/LinedList"/>
    <dgm:cxn modelId="{D060CC1E-AC6B-4995-B8C7-183D9E30C442}" srcId="{C1839D0F-4F6E-4D5E-8711-795C33C1AFCD}" destId="{B716F2BE-9475-4C84-A177-96D9C09DA73F}" srcOrd="1" destOrd="0" parTransId="{AB3C6CA3-2C86-429A-B964-ADCDC386CE25}" sibTransId="{0C017E9D-A77A-4378-8941-5F5B0346E64B}"/>
    <dgm:cxn modelId="{747369BC-E0DB-4A5E-8756-10F420F7555B}" type="presOf" srcId="{101E0895-0359-4FAC-96F1-3CE0D090CAF8}" destId="{5A12361E-1665-44B9-9A05-BBE410F7EE01}" srcOrd="0" destOrd="0" presId="urn:microsoft.com/office/officeart/2008/layout/LinedList"/>
    <dgm:cxn modelId="{F54A574F-9B8E-454D-A540-718EC0183698}" type="presOf" srcId="{03C2AF34-70BD-4C15-BCFA-C6F77A615769}" destId="{34CB562A-98E9-4EB6-8635-04B20EABBFC9}" srcOrd="0" destOrd="0" presId="urn:microsoft.com/office/officeart/2008/layout/LinedList"/>
    <dgm:cxn modelId="{0A5BC995-8BAE-439E-BB8F-9AB816435260}" srcId="{C1839D0F-4F6E-4D5E-8711-795C33C1AFCD}" destId="{0E77CE7B-F5D7-4A80-A9BC-1D75023E1EB0}" srcOrd="9" destOrd="0" parTransId="{467E6C2A-018C-4BC8-8DAA-7DAC78482E31}" sibTransId="{D711DD26-951A-47E2-B8AF-DAC7C1E7B537}"/>
    <dgm:cxn modelId="{00A13E73-8F8E-46FB-8FB5-776358A5666F}" type="presOf" srcId="{AC77FF5C-4927-4EC8-A42F-5586FEE0CA87}" destId="{832816BF-F770-43CF-930B-4432FF7AA0A9}" srcOrd="0" destOrd="0" presId="urn:microsoft.com/office/officeart/2008/layout/LinedList"/>
    <dgm:cxn modelId="{1F979EAB-9EB6-4007-98BB-3B1612EC826F}" type="presOf" srcId="{0E77CE7B-F5D7-4A80-A9BC-1D75023E1EB0}" destId="{20E5EBB3-923F-4CBE-AB53-44DF54F1A2F0}" srcOrd="0" destOrd="0" presId="urn:microsoft.com/office/officeart/2008/layout/LinedList"/>
    <dgm:cxn modelId="{2CE93B27-8251-4602-A9A7-8086192C4032}" type="presOf" srcId="{AFE6A6CA-9E53-4E81-8B1C-FD92E2DE82C0}" destId="{F5F6C483-C137-4C52-9A5B-F12D061F81EE}" srcOrd="0" destOrd="0" presId="urn:microsoft.com/office/officeart/2008/layout/LinedList"/>
    <dgm:cxn modelId="{8E4C873D-B591-4EFD-A036-A7B529F172CF}" srcId="{AFE6A6CA-9E53-4E81-8B1C-FD92E2DE82C0}" destId="{C1839D0F-4F6E-4D5E-8711-795C33C1AFCD}" srcOrd="0" destOrd="0" parTransId="{E8B38D4C-3890-4807-9BC9-9B3220833559}" sibTransId="{D2B606BB-ED1B-4DA3-8F5F-50DF40337A00}"/>
    <dgm:cxn modelId="{38C05C9F-2049-43BC-A3BC-9168B4EF2307}" type="presOf" srcId="{B716F2BE-9475-4C84-A177-96D9C09DA73F}" destId="{244FDC62-8C96-4A28-9B78-139B18F06B7C}" srcOrd="0" destOrd="0" presId="urn:microsoft.com/office/officeart/2008/layout/LinedList"/>
    <dgm:cxn modelId="{B1EB7A0E-9DDA-4C84-98EE-27FA469A5F38}" type="presParOf" srcId="{F5F6C483-C137-4C52-9A5B-F12D061F81EE}" destId="{9BB5C319-B04E-4F27-B606-FFE058D88AD5}" srcOrd="0" destOrd="0" presId="urn:microsoft.com/office/officeart/2008/layout/LinedList"/>
    <dgm:cxn modelId="{25EB7BFF-05EC-4B05-B4D4-EC2F4EDF5737}" type="presParOf" srcId="{F5F6C483-C137-4C52-9A5B-F12D061F81EE}" destId="{B8009E56-E595-48BD-9B7B-7D2FFD33AA36}" srcOrd="1" destOrd="0" presId="urn:microsoft.com/office/officeart/2008/layout/LinedList"/>
    <dgm:cxn modelId="{F9FFA3E5-D66E-4A5B-A149-11BC7669BF30}" type="presParOf" srcId="{B8009E56-E595-48BD-9B7B-7D2FFD33AA36}" destId="{4A2378A0-C6CD-4049-97AB-E940FB24C8EA}" srcOrd="0" destOrd="0" presId="urn:microsoft.com/office/officeart/2008/layout/LinedList"/>
    <dgm:cxn modelId="{3DE00170-FB34-4EBE-8DA4-8BE1AF9E6F53}" type="presParOf" srcId="{B8009E56-E595-48BD-9B7B-7D2FFD33AA36}" destId="{8906142E-B778-4DB8-BC38-884DDA072134}" srcOrd="1" destOrd="0" presId="urn:microsoft.com/office/officeart/2008/layout/LinedList"/>
    <dgm:cxn modelId="{8A10E86E-46AA-4DD6-92D8-54D3E18FE7CB}" type="presParOf" srcId="{8906142E-B778-4DB8-BC38-884DDA072134}" destId="{FA8432FC-0851-4C56-9096-7AD166A60D4C}" srcOrd="0" destOrd="0" presId="urn:microsoft.com/office/officeart/2008/layout/LinedList"/>
    <dgm:cxn modelId="{56F17360-A373-41B1-881D-9CAB0FB672F8}" type="presParOf" srcId="{8906142E-B778-4DB8-BC38-884DDA072134}" destId="{38F86A85-D065-4BC4-8E0A-C8BF8A9CF3A6}" srcOrd="1" destOrd="0" presId="urn:microsoft.com/office/officeart/2008/layout/LinedList"/>
    <dgm:cxn modelId="{9F5F3737-3A6F-404E-B283-2813D32DAE22}" type="presParOf" srcId="{38F86A85-D065-4BC4-8E0A-C8BF8A9CF3A6}" destId="{6FF90CB1-01BD-413A-8516-4C0F3D7C9A81}" srcOrd="0" destOrd="0" presId="urn:microsoft.com/office/officeart/2008/layout/LinedList"/>
    <dgm:cxn modelId="{FFE93833-E15D-4792-A188-A3646C61A28F}" type="presParOf" srcId="{38F86A85-D065-4BC4-8E0A-C8BF8A9CF3A6}" destId="{807A3B3B-0D5D-4558-B292-323C432726D6}" srcOrd="1" destOrd="0" presId="urn:microsoft.com/office/officeart/2008/layout/LinedList"/>
    <dgm:cxn modelId="{AE7E1780-D91A-4AC9-B2E3-1919DA4EC520}" type="presParOf" srcId="{38F86A85-D065-4BC4-8E0A-C8BF8A9CF3A6}" destId="{35380756-93AA-437F-837E-054F62772D89}" srcOrd="2" destOrd="0" presId="urn:microsoft.com/office/officeart/2008/layout/LinedList"/>
    <dgm:cxn modelId="{523A76C6-564F-480C-AFAC-BBBC889BAE8B}" type="presParOf" srcId="{8906142E-B778-4DB8-BC38-884DDA072134}" destId="{C8930948-2759-4B41-B99A-3FEAE4C6B103}" srcOrd="2" destOrd="0" presId="urn:microsoft.com/office/officeart/2008/layout/LinedList"/>
    <dgm:cxn modelId="{780A1A51-4ED9-44C3-8303-9F4BABFE1953}" type="presParOf" srcId="{8906142E-B778-4DB8-BC38-884DDA072134}" destId="{179488E0-D288-4F89-B1B9-82C710990F1C}" srcOrd="3" destOrd="0" presId="urn:microsoft.com/office/officeart/2008/layout/LinedList"/>
    <dgm:cxn modelId="{3A58A456-CE24-468B-8BFE-D0C0355219D5}" type="presParOf" srcId="{8906142E-B778-4DB8-BC38-884DDA072134}" destId="{4B94CDA4-A005-4D9B-B7F9-70375F841D2A}" srcOrd="4" destOrd="0" presId="urn:microsoft.com/office/officeart/2008/layout/LinedList"/>
    <dgm:cxn modelId="{2BA434A5-5F04-41EB-BC8B-9603D2B7134F}" type="presParOf" srcId="{4B94CDA4-A005-4D9B-B7F9-70375F841D2A}" destId="{FDBD4F6C-0031-45C0-B3A9-FE67A835F064}" srcOrd="0" destOrd="0" presId="urn:microsoft.com/office/officeart/2008/layout/LinedList"/>
    <dgm:cxn modelId="{FB69DC3C-8083-4C21-A92A-F7B0AD98D501}" type="presParOf" srcId="{4B94CDA4-A005-4D9B-B7F9-70375F841D2A}" destId="{244FDC62-8C96-4A28-9B78-139B18F06B7C}" srcOrd="1" destOrd="0" presId="urn:microsoft.com/office/officeart/2008/layout/LinedList"/>
    <dgm:cxn modelId="{B82FDAE0-86AE-459D-854D-30547772D481}" type="presParOf" srcId="{4B94CDA4-A005-4D9B-B7F9-70375F841D2A}" destId="{B04869F0-B634-417D-9529-ABF80C5EA349}" srcOrd="2" destOrd="0" presId="urn:microsoft.com/office/officeart/2008/layout/LinedList"/>
    <dgm:cxn modelId="{FBB7D61A-074A-4268-8D74-405E56D104F7}" type="presParOf" srcId="{8906142E-B778-4DB8-BC38-884DDA072134}" destId="{6E96A603-9AA9-439C-BE07-E6ACE4299416}" srcOrd="5" destOrd="0" presId="urn:microsoft.com/office/officeart/2008/layout/LinedList"/>
    <dgm:cxn modelId="{DD5042A9-ED9F-428A-92F0-355AE8740138}" type="presParOf" srcId="{8906142E-B778-4DB8-BC38-884DDA072134}" destId="{873474C3-EE8A-4426-86E0-733E2759EE16}" srcOrd="6" destOrd="0" presId="urn:microsoft.com/office/officeart/2008/layout/LinedList"/>
    <dgm:cxn modelId="{957ACF91-E2D0-44EC-A09F-7AFA450044EB}" type="presParOf" srcId="{8906142E-B778-4DB8-BC38-884DDA072134}" destId="{31F958E7-ADD0-4766-AC78-BBDB9676EDC5}" srcOrd="7" destOrd="0" presId="urn:microsoft.com/office/officeart/2008/layout/LinedList"/>
    <dgm:cxn modelId="{969CD196-791B-4366-9248-4CE9F5CC602D}" type="presParOf" srcId="{31F958E7-ADD0-4766-AC78-BBDB9676EDC5}" destId="{873AE34F-B055-4432-B441-80A9A497D274}" srcOrd="0" destOrd="0" presId="urn:microsoft.com/office/officeart/2008/layout/LinedList"/>
    <dgm:cxn modelId="{2E17A5E3-1CF9-46F4-B63D-54527E2BBD0F}" type="presParOf" srcId="{31F958E7-ADD0-4766-AC78-BBDB9676EDC5}" destId="{832816BF-F770-43CF-930B-4432FF7AA0A9}" srcOrd="1" destOrd="0" presId="urn:microsoft.com/office/officeart/2008/layout/LinedList"/>
    <dgm:cxn modelId="{7D89938D-1732-477C-B9A6-6A53CF862E22}" type="presParOf" srcId="{31F958E7-ADD0-4766-AC78-BBDB9676EDC5}" destId="{8B1AAA54-5051-46A1-86A8-18ACDF8357BF}" srcOrd="2" destOrd="0" presId="urn:microsoft.com/office/officeart/2008/layout/LinedList"/>
    <dgm:cxn modelId="{E204167C-C7DC-4866-A68B-EC96393A0E7B}" type="presParOf" srcId="{8906142E-B778-4DB8-BC38-884DDA072134}" destId="{01B375D0-CCB2-4A77-BA80-96FD48245355}" srcOrd="8" destOrd="0" presId="urn:microsoft.com/office/officeart/2008/layout/LinedList"/>
    <dgm:cxn modelId="{9931755B-A167-4C54-846E-08AE2FE060AA}" type="presParOf" srcId="{8906142E-B778-4DB8-BC38-884DDA072134}" destId="{C9BAF207-046F-4FC6-BBDD-A9CD25E0F51C}" srcOrd="9" destOrd="0" presId="urn:microsoft.com/office/officeart/2008/layout/LinedList"/>
    <dgm:cxn modelId="{D27371E3-57DB-4E15-B3A8-F3EB9E0C6645}" type="presParOf" srcId="{8906142E-B778-4DB8-BC38-884DDA072134}" destId="{B91A357E-C69A-4E14-89C6-7B1B250BB303}" srcOrd="10" destOrd="0" presId="urn:microsoft.com/office/officeart/2008/layout/LinedList"/>
    <dgm:cxn modelId="{E7452479-BAEB-474E-B59B-8077CEF0E1AA}" type="presParOf" srcId="{B91A357E-C69A-4E14-89C6-7B1B250BB303}" destId="{C9BFDAD5-712F-412A-82D6-8ACC9E35F710}" srcOrd="0" destOrd="0" presId="urn:microsoft.com/office/officeart/2008/layout/LinedList"/>
    <dgm:cxn modelId="{8C5995F1-FE6C-45BF-AB61-B91A282C2DFF}" type="presParOf" srcId="{B91A357E-C69A-4E14-89C6-7B1B250BB303}" destId="{D78817C0-F768-4F71-BEE8-ABC051709C5B}" srcOrd="1" destOrd="0" presId="urn:microsoft.com/office/officeart/2008/layout/LinedList"/>
    <dgm:cxn modelId="{7A1E29F3-0A5C-44B2-8DB6-FE97BE869F11}" type="presParOf" srcId="{B91A357E-C69A-4E14-89C6-7B1B250BB303}" destId="{F4B47A1A-68AA-4F2B-B24C-1517DBED4171}" srcOrd="2" destOrd="0" presId="urn:microsoft.com/office/officeart/2008/layout/LinedList"/>
    <dgm:cxn modelId="{048D8694-69D3-4812-980B-CFF9DEC5BCD9}" type="presParOf" srcId="{8906142E-B778-4DB8-BC38-884DDA072134}" destId="{84E9C279-2955-427D-8160-5CC24F795515}" srcOrd="11" destOrd="0" presId="urn:microsoft.com/office/officeart/2008/layout/LinedList"/>
    <dgm:cxn modelId="{A6812E8B-A61D-4CCB-BCDA-C5E779D8A713}" type="presParOf" srcId="{8906142E-B778-4DB8-BC38-884DDA072134}" destId="{75368D34-AC09-44E7-8BC4-82356F346603}" srcOrd="12" destOrd="0" presId="urn:microsoft.com/office/officeart/2008/layout/LinedList"/>
    <dgm:cxn modelId="{4808A6D0-0185-4BD9-8BC9-DED0E4B2452C}" type="presParOf" srcId="{8906142E-B778-4DB8-BC38-884DDA072134}" destId="{77634EF8-46B9-4F21-8D84-63451EAAB2DB}" srcOrd="13" destOrd="0" presId="urn:microsoft.com/office/officeart/2008/layout/LinedList"/>
    <dgm:cxn modelId="{1052CAD1-B3EF-4148-AFCE-97570570E2BF}" type="presParOf" srcId="{77634EF8-46B9-4F21-8D84-63451EAAB2DB}" destId="{D053333E-510A-4204-B094-C436133A4AB8}" srcOrd="0" destOrd="0" presId="urn:microsoft.com/office/officeart/2008/layout/LinedList"/>
    <dgm:cxn modelId="{8CB3B08F-9070-40FA-B3EE-71F9ABB2D329}" type="presParOf" srcId="{77634EF8-46B9-4F21-8D84-63451EAAB2DB}" destId="{5A12361E-1665-44B9-9A05-BBE410F7EE01}" srcOrd="1" destOrd="0" presId="urn:microsoft.com/office/officeart/2008/layout/LinedList"/>
    <dgm:cxn modelId="{4FFD35BE-5AE6-4B96-970F-D04E7BEF2369}" type="presParOf" srcId="{77634EF8-46B9-4F21-8D84-63451EAAB2DB}" destId="{8EB84A14-A8FB-496E-8C8C-BB8BECF22AB3}" srcOrd="2" destOrd="0" presId="urn:microsoft.com/office/officeart/2008/layout/LinedList"/>
    <dgm:cxn modelId="{071A8EFD-9101-4DA4-A2D0-C628C53B3BC9}" type="presParOf" srcId="{8906142E-B778-4DB8-BC38-884DDA072134}" destId="{4D74D45C-878C-4818-A530-78A5BAF375EC}" srcOrd="14" destOrd="0" presId="urn:microsoft.com/office/officeart/2008/layout/LinedList"/>
    <dgm:cxn modelId="{C6162A9F-BA79-4F81-BAFD-7A638862DF48}" type="presParOf" srcId="{8906142E-B778-4DB8-BC38-884DDA072134}" destId="{DE4B7FF9-3631-4C1B-9400-E9310A423D84}" srcOrd="15" destOrd="0" presId="urn:microsoft.com/office/officeart/2008/layout/LinedList"/>
    <dgm:cxn modelId="{65C15DB7-7F1B-4B01-9B44-0C36F3CF00B6}" type="presParOf" srcId="{8906142E-B778-4DB8-BC38-884DDA072134}" destId="{6E54EEF6-24A7-4F0D-BAE3-83A13F2C98AE}" srcOrd="16" destOrd="0" presId="urn:microsoft.com/office/officeart/2008/layout/LinedList"/>
    <dgm:cxn modelId="{5001C30B-159E-4C5C-A283-094189CAFAD3}" type="presParOf" srcId="{6E54EEF6-24A7-4F0D-BAE3-83A13F2C98AE}" destId="{434B96CF-0037-4691-B009-1AD6CF8C74AC}" srcOrd="0" destOrd="0" presId="urn:microsoft.com/office/officeart/2008/layout/LinedList"/>
    <dgm:cxn modelId="{1191AEBC-9C5E-402E-A04C-35274C8B9F12}" type="presParOf" srcId="{6E54EEF6-24A7-4F0D-BAE3-83A13F2C98AE}" destId="{FF476C19-2A9F-48CC-945F-A1FFE7E2DBD9}" srcOrd="1" destOrd="0" presId="urn:microsoft.com/office/officeart/2008/layout/LinedList"/>
    <dgm:cxn modelId="{6E4BFD40-81DA-4FED-A2B3-B2E3098E63B1}" type="presParOf" srcId="{6E54EEF6-24A7-4F0D-BAE3-83A13F2C98AE}" destId="{84140F87-425F-433C-841E-AC314DBABA69}" srcOrd="2" destOrd="0" presId="urn:microsoft.com/office/officeart/2008/layout/LinedList"/>
    <dgm:cxn modelId="{CA782E59-7A93-49A2-900C-EAC6CF032EBD}" type="presParOf" srcId="{8906142E-B778-4DB8-BC38-884DDA072134}" destId="{5E5F1D29-C941-4CF9-9E4A-01324E85BB2F}" srcOrd="17" destOrd="0" presId="urn:microsoft.com/office/officeart/2008/layout/LinedList"/>
    <dgm:cxn modelId="{0C9AF02F-2420-417D-AD1A-48872CBA7FB1}" type="presParOf" srcId="{8906142E-B778-4DB8-BC38-884DDA072134}" destId="{E47084D4-8C24-4F8E-9EA5-B901B4861B5E}" srcOrd="18" destOrd="0" presId="urn:microsoft.com/office/officeart/2008/layout/LinedList"/>
    <dgm:cxn modelId="{05C2EE6A-5AC0-4196-B006-64D8A8D65EF4}" type="presParOf" srcId="{8906142E-B778-4DB8-BC38-884DDA072134}" destId="{62FEC7D2-B06E-4BA2-AB12-BCADF469F7C3}" srcOrd="19" destOrd="0" presId="urn:microsoft.com/office/officeart/2008/layout/LinedList"/>
    <dgm:cxn modelId="{C99A3788-816A-4FAA-9199-C0E7E0381FB7}" type="presParOf" srcId="{62FEC7D2-B06E-4BA2-AB12-BCADF469F7C3}" destId="{86745A09-CE34-4AF8-94AE-95F9550D4CCE}" srcOrd="0" destOrd="0" presId="urn:microsoft.com/office/officeart/2008/layout/LinedList"/>
    <dgm:cxn modelId="{1CA2B91F-8688-4878-AAF1-5D512D80BEC8}" type="presParOf" srcId="{62FEC7D2-B06E-4BA2-AB12-BCADF469F7C3}" destId="{7CEC9F98-4AC7-4AF1-AEEB-C91D64A123F7}" srcOrd="1" destOrd="0" presId="urn:microsoft.com/office/officeart/2008/layout/LinedList"/>
    <dgm:cxn modelId="{97B87626-37D6-451B-9C95-27580FB97D78}" type="presParOf" srcId="{62FEC7D2-B06E-4BA2-AB12-BCADF469F7C3}" destId="{51BD12F0-EED7-4794-B0B5-5742866577B0}" srcOrd="2" destOrd="0" presId="urn:microsoft.com/office/officeart/2008/layout/LinedList"/>
    <dgm:cxn modelId="{B80E3027-1E62-400F-9319-307DE894FD2D}" type="presParOf" srcId="{8906142E-B778-4DB8-BC38-884DDA072134}" destId="{B45BAE8D-FC97-4322-80E8-B0F23C9EB2E0}" srcOrd="20" destOrd="0" presId="urn:microsoft.com/office/officeart/2008/layout/LinedList"/>
    <dgm:cxn modelId="{62EACABB-EE3F-4D53-A9F8-07D26D8BF2D3}" type="presParOf" srcId="{8906142E-B778-4DB8-BC38-884DDA072134}" destId="{33718FB5-4565-426A-8F9B-594FC259D1DF}" srcOrd="21" destOrd="0" presId="urn:microsoft.com/office/officeart/2008/layout/LinedList"/>
    <dgm:cxn modelId="{DC26C276-68D8-4E54-8C95-F8E6011ED353}" type="presParOf" srcId="{8906142E-B778-4DB8-BC38-884DDA072134}" destId="{A6C1F74F-7C88-4DB1-860D-4F59D2319544}" srcOrd="22" destOrd="0" presId="urn:microsoft.com/office/officeart/2008/layout/LinedList"/>
    <dgm:cxn modelId="{5DF05A6E-6FB2-4DD6-8BF2-555EC70C4C10}" type="presParOf" srcId="{A6C1F74F-7C88-4DB1-860D-4F59D2319544}" destId="{A75D607F-6E41-4CE7-881A-26242705D510}" srcOrd="0" destOrd="0" presId="urn:microsoft.com/office/officeart/2008/layout/LinedList"/>
    <dgm:cxn modelId="{F3B9D675-1825-4D8B-A012-3430CF155092}" type="presParOf" srcId="{A6C1F74F-7C88-4DB1-860D-4F59D2319544}" destId="{DAD5C371-E8B6-467D-A367-5FB3CAAE1F1C}" srcOrd="1" destOrd="0" presId="urn:microsoft.com/office/officeart/2008/layout/LinedList"/>
    <dgm:cxn modelId="{9073C2F6-07A0-473C-8CAC-5161C5CD0D20}" type="presParOf" srcId="{A6C1F74F-7C88-4DB1-860D-4F59D2319544}" destId="{F7A2B295-9686-4382-8B19-5BD59F378F01}" srcOrd="2" destOrd="0" presId="urn:microsoft.com/office/officeart/2008/layout/LinedList"/>
    <dgm:cxn modelId="{F2EE127E-D97C-4067-80C1-36E6FE43A420}" type="presParOf" srcId="{8906142E-B778-4DB8-BC38-884DDA072134}" destId="{A2672B94-180F-480A-B13A-27B897CB3200}" srcOrd="23" destOrd="0" presId="urn:microsoft.com/office/officeart/2008/layout/LinedList"/>
    <dgm:cxn modelId="{8D7FCEE2-CA92-4793-A799-5A77A9717900}" type="presParOf" srcId="{8906142E-B778-4DB8-BC38-884DDA072134}" destId="{006CF384-A4E3-49E0-8840-90516CF12385}" srcOrd="24" destOrd="0" presId="urn:microsoft.com/office/officeart/2008/layout/LinedList"/>
    <dgm:cxn modelId="{21964AA1-9FAB-4E4F-B907-F0D8BC53B40C}" type="presParOf" srcId="{8906142E-B778-4DB8-BC38-884DDA072134}" destId="{AE1AECBF-E38C-450C-8F51-CA8B2882A525}" srcOrd="25" destOrd="0" presId="urn:microsoft.com/office/officeart/2008/layout/LinedList"/>
    <dgm:cxn modelId="{CCCFD9EF-A884-4FC8-A806-F66F9EB03FAE}" type="presParOf" srcId="{AE1AECBF-E38C-450C-8F51-CA8B2882A525}" destId="{A2EC97FA-B8DA-48F2-9752-28818B60DB78}" srcOrd="0" destOrd="0" presId="urn:microsoft.com/office/officeart/2008/layout/LinedList"/>
    <dgm:cxn modelId="{6ABD0AB0-73D4-48DE-924D-EBFBBCB7196F}" type="presParOf" srcId="{AE1AECBF-E38C-450C-8F51-CA8B2882A525}" destId="{34CB562A-98E9-4EB6-8635-04B20EABBFC9}" srcOrd="1" destOrd="0" presId="urn:microsoft.com/office/officeart/2008/layout/LinedList"/>
    <dgm:cxn modelId="{1DD6309B-248C-434A-8264-8C52CD743A82}" type="presParOf" srcId="{AE1AECBF-E38C-450C-8F51-CA8B2882A525}" destId="{0E286DF2-0A6B-458C-A086-9969BB490B93}" srcOrd="2" destOrd="0" presId="urn:microsoft.com/office/officeart/2008/layout/LinedList"/>
    <dgm:cxn modelId="{BDA07CA2-D77B-44A4-BE7C-45CE7105EA96}" type="presParOf" srcId="{8906142E-B778-4DB8-BC38-884DDA072134}" destId="{FF2CB9EE-35B3-4083-B5A1-A12D8AD0BE39}" srcOrd="26" destOrd="0" presId="urn:microsoft.com/office/officeart/2008/layout/LinedList"/>
    <dgm:cxn modelId="{CF7FFFB5-83A4-45EB-A026-F0A5675DC954}" type="presParOf" srcId="{8906142E-B778-4DB8-BC38-884DDA072134}" destId="{32C36B34-10F4-487B-9519-A0A4CCD9411F}" srcOrd="27" destOrd="0" presId="urn:microsoft.com/office/officeart/2008/layout/LinedList"/>
    <dgm:cxn modelId="{E6A56F6A-C576-4A83-97F4-6B37E27F7B59}" type="presParOf" srcId="{8906142E-B778-4DB8-BC38-884DDA072134}" destId="{6E0B805C-886F-4824-BC35-32DC1C8E3D78}" srcOrd="28" destOrd="0" presId="urn:microsoft.com/office/officeart/2008/layout/LinedList"/>
    <dgm:cxn modelId="{C6B9ACAC-1E76-41B1-9484-6A8098A3BA99}" type="presParOf" srcId="{6E0B805C-886F-4824-BC35-32DC1C8E3D78}" destId="{FBC6AFF6-5271-4D3E-9FF3-85A89CCD6703}" srcOrd="0" destOrd="0" presId="urn:microsoft.com/office/officeart/2008/layout/LinedList"/>
    <dgm:cxn modelId="{C5632179-4D00-423A-AC6F-31C4E9DA0374}" type="presParOf" srcId="{6E0B805C-886F-4824-BC35-32DC1C8E3D78}" destId="{20E5EBB3-923F-4CBE-AB53-44DF54F1A2F0}" srcOrd="1" destOrd="0" presId="urn:microsoft.com/office/officeart/2008/layout/LinedList"/>
    <dgm:cxn modelId="{81B92C3B-6982-4C9D-8E40-D37A3E9A6372}" type="presParOf" srcId="{6E0B805C-886F-4824-BC35-32DC1C8E3D78}" destId="{DF5AE178-3C1F-4172-95D8-DF180158F94B}" srcOrd="2" destOrd="0" presId="urn:microsoft.com/office/officeart/2008/layout/LinedList"/>
    <dgm:cxn modelId="{3339F67A-7713-46B4-A7A3-482A3EC4985C}" type="presParOf" srcId="{8906142E-B778-4DB8-BC38-884DDA072134}" destId="{7E8C98F3-3CF3-4AC7-89A9-127B04B27F96}" srcOrd="29" destOrd="0" presId="urn:microsoft.com/office/officeart/2008/layout/LinedList"/>
    <dgm:cxn modelId="{6F057350-35AE-49DF-8B83-7202FBC5C84A}" type="presParOf" srcId="{8906142E-B778-4DB8-BC38-884DDA072134}" destId="{639913B4-9722-46C4-909F-31F9E0CE6EF7}" srcOrd="3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23B68C-7D16-44AE-B2EB-99F05246DF39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E06F3AAE-CCC4-4D1F-8092-2BBEB78C7B1E}">
      <dgm:prSet phldrT="[Текст]"/>
      <dgm:spPr/>
      <dgm:t>
        <a:bodyPr/>
        <a:lstStyle/>
        <a:p>
          <a:r>
            <a:rPr lang="ru-RU" dirty="0" smtClean="0"/>
            <a:t>Задания для развития творческого воображения в школе:</a:t>
          </a:r>
          <a:endParaRPr lang="ru-RU" dirty="0"/>
        </a:p>
      </dgm:t>
    </dgm:pt>
    <dgm:pt modelId="{92F8B921-2AAC-45D5-B1A0-DB97137F16B9}" type="parTrans" cxnId="{32B702CC-C669-4D91-A236-AD321F44E136}">
      <dgm:prSet/>
      <dgm:spPr/>
      <dgm:t>
        <a:bodyPr/>
        <a:lstStyle/>
        <a:p>
          <a:endParaRPr lang="ru-RU"/>
        </a:p>
      </dgm:t>
    </dgm:pt>
    <dgm:pt modelId="{48F71A86-B581-4277-B8C4-DA830DA9BD6D}" type="sibTrans" cxnId="{32B702CC-C669-4D91-A236-AD321F44E136}">
      <dgm:prSet/>
      <dgm:spPr/>
      <dgm:t>
        <a:bodyPr/>
        <a:lstStyle/>
        <a:p>
          <a:endParaRPr lang="ru-RU"/>
        </a:p>
      </dgm:t>
    </dgm:pt>
    <dgm:pt modelId="{6B8D6923-67CC-4584-8F32-BF87E66D9BED}">
      <dgm:prSet phldrT="[Текст]"/>
      <dgm:spPr/>
      <dgm:t>
        <a:bodyPr/>
        <a:lstStyle/>
        <a:p>
          <a:r>
            <a:rPr lang="ru-RU" dirty="0" smtClean="0"/>
            <a:t>На классификации по разным основаниям</a:t>
          </a:r>
          <a:endParaRPr lang="ru-RU" dirty="0"/>
        </a:p>
      </dgm:t>
    </dgm:pt>
    <dgm:pt modelId="{635DE4B8-B0E6-43A5-B2E4-A155BE75A08C}" type="parTrans" cxnId="{F596247F-96ED-449C-BA56-8BD4DE8C08EB}">
      <dgm:prSet/>
      <dgm:spPr/>
      <dgm:t>
        <a:bodyPr/>
        <a:lstStyle/>
        <a:p>
          <a:endParaRPr lang="ru-RU"/>
        </a:p>
      </dgm:t>
    </dgm:pt>
    <dgm:pt modelId="{E7EEEBA1-358C-4C0F-9B4C-054B23C4F15B}" type="sibTrans" cxnId="{F596247F-96ED-449C-BA56-8BD4DE8C08EB}">
      <dgm:prSet/>
      <dgm:spPr/>
      <dgm:t>
        <a:bodyPr/>
        <a:lstStyle/>
        <a:p>
          <a:endParaRPr lang="ru-RU"/>
        </a:p>
      </dgm:t>
    </dgm:pt>
    <dgm:pt modelId="{CDD83C4E-CE90-4D1C-99CC-BA3F4BC13177}">
      <dgm:prSet phldrT="[Текст]"/>
      <dgm:spPr/>
      <dgm:t>
        <a:bodyPr/>
        <a:lstStyle/>
        <a:p>
          <a:r>
            <a:rPr lang="ru-RU" dirty="0" smtClean="0"/>
            <a:t>На установление причинно-следственных связей</a:t>
          </a:r>
          <a:endParaRPr lang="ru-RU" dirty="0"/>
        </a:p>
      </dgm:t>
    </dgm:pt>
    <dgm:pt modelId="{3A2D7576-E70D-46AE-A26E-9225303A20BD}" type="parTrans" cxnId="{1590E81B-142A-4511-BE26-376FDC33E0C2}">
      <dgm:prSet/>
      <dgm:spPr/>
      <dgm:t>
        <a:bodyPr/>
        <a:lstStyle/>
        <a:p>
          <a:endParaRPr lang="ru-RU"/>
        </a:p>
      </dgm:t>
    </dgm:pt>
    <dgm:pt modelId="{74B1399C-5F6E-43C3-A9FA-E7F4A67460F4}" type="sibTrans" cxnId="{1590E81B-142A-4511-BE26-376FDC33E0C2}">
      <dgm:prSet/>
      <dgm:spPr/>
      <dgm:t>
        <a:bodyPr/>
        <a:lstStyle/>
        <a:p>
          <a:endParaRPr lang="ru-RU"/>
        </a:p>
      </dgm:t>
    </dgm:pt>
    <dgm:pt modelId="{D3237713-BB03-4941-8352-DDE240BC6B31}">
      <dgm:prSet phldrT="[Текст]"/>
      <dgm:spPr/>
      <dgm:t>
        <a:bodyPr/>
        <a:lstStyle/>
        <a:p>
          <a:r>
            <a:rPr lang="ru-RU" dirty="0" smtClean="0"/>
            <a:t>На выявление связей между системами</a:t>
          </a:r>
          <a:endParaRPr lang="ru-RU" dirty="0"/>
        </a:p>
      </dgm:t>
    </dgm:pt>
    <dgm:pt modelId="{96EA4FC3-9657-41BC-8B06-BAD1D7DEB04B}" type="parTrans" cxnId="{800EFC6C-9099-41DE-8436-B9DBD136F6A9}">
      <dgm:prSet/>
      <dgm:spPr/>
      <dgm:t>
        <a:bodyPr/>
        <a:lstStyle/>
        <a:p>
          <a:endParaRPr lang="ru-RU"/>
        </a:p>
      </dgm:t>
    </dgm:pt>
    <dgm:pt modelId="{FB6BD1A0-E8CF-4BE6-8157-C21ED71EDE37}" type="sibTrans" cxnId="{800EFC6C-9099-41DE-8436-B9DBD136F6A9}">
      <dgm:prSet/>
      <dgm:spPr/>
      <dgm:t>
        <a:bodyPr/>
        <a:lstStyle/>
        <a:p>
          <a:endParaRPr lang="ru-RU"/>
        </a:p>
      </dgm:t>
    </dgm:pt>
    <dgm:pt modelId="{70C7E126-0D22-49CA-9481-9515A83CB30B}">
      <dgm:prSet phldrT="[Текст]"/>
      <dgm:spPr/>
      <dgm:t>
        <a:bodyPr/>
        <a:lstStyle/>
        <a:p>
          <a:r>
            <a:rPr lang="ru-RU" dirty="0" smtClean="0"/>
            <a:t>На установление предположений прогнозного характера</a:t>
          </a:r>
          <a:endParaRPr lang="ru-RU" dirty="0"/>
        </a:p>
      </dgm:t>
    </dgm:pt>
    <dgm:pt modelId="{0DBABDDE-7003-4EF6-B335-E29968CE34FA}" type="parTrans" cxnId="{FC1FE06B-0C31-4079-9C33-9F7D19ECBC5D}">
      <dgm:prSet/>
      <dgm:spPr/>
      <dgm:t>
        <a:bodyPr/>
        <a:lstStyle/>
        <a:p>
          <a:endParaRPr lang="ru-RU"/>
        </a:p>
      </dgm:t>
    </dgm:pt>
    <dgm:pt modelId="{6B0F2A07-E0F2-44B9-A94E-88F1AC390998}" type="sibTrans" cxnId="{FC1FE06B-0C31-4079-9C33-9F7D19ECBC5D}">
      <dgm:prSet/>
      <dgm:spPr/>
      <dgm:t>
        <a:bodyPr/>
        <a:lstStyle/>
        <a:p>
          <a:endParaRPr lang="ru-RU"/>
        </a:p>
      </dgm:t>
    </dgm:pt>
    <dgm:pt modelId="{9DFDA5CC-F361-4FA6-95E0-BE9C03E7ACF4}">
      <dgm:prSet phldrT="[Текст]"/>
      <dgm:spPr/>
      <dgm:t>
        <a:bodyPr/>
        <a:lstStyle/>
        <a:p>
          <a:r>
            <a:rPr lang="ru-RU" dirty="0" smtClean="0"/>
            <a:t>На выявление противоположных признаков объекта</a:t>
          </a:r>
          <a:endParaRPr lang="ru-RU" dirty="0"/>
        </a:p>
      </dgm:t>
    </dgm:pt>
    <dgm:pt modelId="{05D141CE-FF3B-4C54-A1A2-619DB2C3F906}" type="parTrans" cxnId="{274C9E91-4F92-496E-9552-B1EAE56EE665}">
      <dgm:prSet/>
      <dgm:spPr/>
      <dgm:t>
        <a:bodyPr/>
        <a:lstStyle/>
        <a:p>
          <a:endParaRPr lang="ru-RU"/>
        </a:p>
      </dgm:t>
    </dgm:pt>
    <dgm:pt modelId="{C08A1E67-A238-4439-BE04-4F50E4390422}" type="sibTrans" cxnId="{274C9E91-4F92-496E-9552-B1EAE56EE665}">
      <dgm:prSet/>
      <dgm:spPr/>
      <dgm:t>
        <a:bodyPr/>
        <a:lstStyle/>
        <a:p>
          <a:endParaRPr lang="ru-RU"/>
        </a:p>
      </dgm:t>
    </dgm:pt>
    <dgm:pt modelId="{E6C66708-AAE1-4909-BA2B-9EDE8F681E8E}">
      <dgm:prSet phldrT="[Текст]"/>
      <dgm:spPr/>
      <dgm:t>
        <a:bodyPr/>
        <a:lstStyle/>
        <a:p>
          <a:r>
            <a:rPr lang="ru-RU" dirty="0" smtClean="0"/>
            <a:t>На выявление противоречий</a:t>
          </a:r>
          <a:endParaRPr lang="ru-RU" dirty="0"/>
        </a:p>
      </dgm:t>
    </dgm:pt>
    <dgm:pt modelId="{8588947F-341C-4E16-AEB0-B5A5C5EFED63}" type="parTrans" cxnId="{E376C26C-B3D5-4722-899E-0D62EB4779E1}">
      <dgm:prSet/>
      <dgm:spPr/>
      <dgm:t>
        <a:bodyPr/>
        <a:lstStyle/>
        <a:p>
          <a:endParaRPr lang="ru-RU"/>
        </a:p>
      </dgm:t>
    </dgm:pt>
    <dgm:pt modelId="{AD0A8B0E-5353-4AC0-99BD-A275718FDE5F}" type="sibTrans" cxnId="{E376C26C-B3D5-4722-899E-0D62EB4779E1}">
      <dgm:prSet/>
      <dgm:spPr/>
      <dgm:t>
        <a:bodyPr/>
        <a:lstStyle/>
        <a:p>
          <a:endParaRPr lang="ru-RU"/>
        </a:p>
      </dgm:t>
    </dgm:pt>
    <dgm:pt modelId="{1EF12B87-4521-41F7-A7F6-A082565323C2}">
      <dgm:prSet phldrT="[Текст]"/>
      <dgm:spPr/>
      <dgm:t>
        <a:bodyPr/>
        <a:lstStyle/>
        <a:p>
          <a:r>
            <a:rPr lang="ru-RU" dirty="0" smtClean="0"/>
            <a:t>На представление пространственных объектов</a:t>
          </a:r>
          <a:endParaRPr lang="ru-RU" dirty="0"/>
        </a:p>
      </dgm:t>
    </dgm:pt>
    <dgm:pt modelId="{EFB6AD81-6C26-4294-AB61-281C52DD5E11}" type="parTrans" cxnId="{6322B425-CF30-4CCE-98C2-07DDE5028EE0}">
      <dgm:prSet/>
      <dgm:spPr/>
      <dgm:t>
        <a:bodyPr/>
        <a:lstStyle/>
        <a:p>
          <a:endParaRPr lang="ru-RU"/>
        </a:p>
      </dgm:t>
    </dgm:pt>
    <dgm:pt modelId="{B0FCCEB8-AEE1-4FF2-B5C7-B194E3600584}" type="sibTrans" cxnId="{6322B425-CF30-4CCE-98C2-07DDE5028EE0}">
      <dgm:prSet/>
      <dgm:spPr/>
      <dgm:t>
        <a:bodyPr/>
        <a:lstStyle/>
        <a:p>
          <a:endParaRPr lang="ru-RU"/>
        </a:p>
      </dgm:t>
    </dgm:pt>
    <dgm:pt modelId="{A1688B18-3CCA-40E5-9D08-41606BA44FCA}" type="pres">
      <dgm:prSet presAssocID="{EB23B68C-7D16-44AE-B2EB-99F05246DF39}" presName="vert0" presStyleCnt="0">
        <dgm:presLayoutVars>
          <dgm:dir/>
          <dgm:animOne val="branch"/>
          <dgm:animLvl val="lvl"/>
        </dgm:presLayoutVars>
      </dgm:prSet>
      <dgm:spPr/>
    </dgm:pt>
    <dgm:pt modelId="{9664DE9A-68D6-483F-8C9B-3AFD90F14301}" type="pres">
      <dgm:prSet presAssocID="{E06F3AAE-CCC4-4D1F-8092-2BBEB78C7B1E}" presName="thickLine" presStyleLbl="alignNode1" presStyleIdx="0" presStyleCnt="1"/>
      <dgm:spPr/>
    </dgm:pt>
    <dgm:pt modelId="{5810F7E8-F2DE-481C-A63E-34F9C21204B8}" type="pres">
      <dgm:prSet presAssocID="{E06F3AAE-CCC4-4D1F-8092-2BBEB78C7B1E}" presName="horz1" presStyleCnt="0"/>
      <dgm:spPr/>
    </dgm:pt>
    <dgm:pt modelId="{0ED2797E-8DF1-4BEA-BA43-B35BF2D91FFB}" type="pres">
      <dgm:prSet presAssocID="{E06F3AAE-CCC4-4D1F-8092-2BBEB78C7B1E}" presName="tx1" presStyleLbl="revTx" presStyleIdx="0" presStyleCnt="8"/>
      <dgm:spPr/>
      <dgm:t>
        <a:bodyPr/>
        <a:lstStyle/>
        <a:p>
          <a:endParaRPr lang="ru-RU"/>
        </a:p>
      </dgm:t>
    </dgm:pt>
    <dgm:pt modelId="{CA2056C0-B579-4E1E-B725-2890D07F044B}" type="pres">
      <dgm:prSet presAssocID="{E06F3AAE-CCC4-4D1F-8092-2BBEB78C7B1E}" presName="vert1" presStyleCnt="0"/>
      <dgm:spPr/>
    </dgm:pt>
    <dgm:pt modelId="{71F953FF-7A82-4E8B-95C3-01117D84A1E6}" type="pres">
      <dgm:prSet presAssocID="{6B8D6923-67CC-4584-8F32-BF87E66D9BED}" presName="vertSpace2a" presStyleCnt="0"/>
      <dgm:spPr/>
    </dgm:pt>
    <dgm:pt modelId="{C85F09BE-BBEF-49F6-9D59-68155C4FB0BA}" type="pres">
      <dgm:prSet presAssocID="{6B8D6923-67CC-4584-8F32-BF87E66D9BED}" presName="horz2" presStyleCnt="0"/>
      <dgm:spPr/>
    </dgm:pt>
    <dgm:pt modelId="{09E62B7A-59E1-4184-A2A0-FD41AA46A8AF}" type="pres">
      <dgm:prSet presAssocID="{6B8D6923-67CC-4584-8F32-BF87E66D9BED}" presName="horzSpace2" presStyleCnt="0"/>
      <dgm:spPr/>
    </dgm:pt>
    <dgm:pt modelId="{A15E6A72-A214-42CF-B7BD-C46F83955E79}" type="pres">
      <dgm:prSet presAssocID="{6B8D6923-67CC-4584-8F32-BF87E66D9BED}" presName="tx2" presStyleLbl="revTx" presStyleIdx="1" presStyleCnt="8"/>
      <dgm:spPr/>
      <dgm:t>
        <a:bodyPr/>
        <a:lstStyle/>
        <a:p>
          <a:endParaRPr lang="ru-RU"/>
        </a:p>
      </dgm:t>
    </dgm:pt>
    <dgm:pt modelId="{131E5958-5DA5-481E-96EF-AC024AAE6D16}" type="pres">
      <dgm:prSet presAssocID="{6B8D6923-67CC-4584-8F32-BF87E66D9BED}" presName="vert2" presStyleCnt="0"/>
      <dgm:spPr/>
    </dgm:pt>
    <dgm:pt modelId="{01E07A1F-F761-4E9E-830A-3F9F4EEDD9B0}" type="pres">
      <dgm:prSet presAssocID="{6B8D6923-67CC-4584-8F32-BF87E66D9BED}" presName="thinLine2b" presStyleLbl="callout" presStyleIdx="0" presStyleCnt="7"/>
      <dgm:spPr/>
    </dgm:pt>
    <dgm:pt modelId="{72EB7989-191E-4886-A859-49BA7EAAD39E}" type="pres">
      <dgm:prSet presAssocID="{6B8D6923-67CC-4584-8F32-BF87E66D9BED}" presName="vertSpace2b" presStyleCnt="0"/>
      <dgm:spPr/>
    </dgm:pt>
    <dgm:pt modelId="{BDF05575-B2D9-49D5-8506-5A0D29DA6C06}" type="pres">
      <dgm:prSet presAssocID="{CDD83C4E-CE90-4D1C-99CC-BA3F4BC13177}" presName="horz2" presStyleCnt="0"/>
      <dgm:spPr/>
    </dgm:pt>
    <dgm:pt modelId="{DC178898-69AD-4E9D-939C-3F8CC18C53BD}" type="pres">
      <dgm:prSet presAssocID="{CDD83C4E-CE90-4D1C-99CC-BA3F4BC13177}" presName="horzSpace2" presStyleCnt="0"/>
      <dgm:spPr/>
    </dgm:pt>
    <dgm:pt modelId="{2001F6C4-0617-41F6-BCDF-598A9C04D7EA}" type="pres">
      <dgm:prSet presAssocID="{CDD83C4E-CE90-4D1C-99CC-BA3F4BC13177}" presName="tx2" presStyleLbl="revTx" presStyleIdx="2" presStyleCnt="8"/>
      <dgm:spPr/>
      <dgm:t>
        <a:bodyPr/>
        <a:lstStyle/>
        <a:p>
          <a:endParaRPr lang="ru-RU"/>
        </a:p>
      </dgm:t>
    </dgm:pt>
    <dgm:pt modelId="{F38F2FE1-A80A-452A-B49D-9CC5B4A5AF6C}" type="pres">
      <dgm:prSet presAssocID="{CDD83C4E-CE90-4D1C-99CC-BA3F4BC13177}" presName="vert2" presStyleCnt="0"/>
      <dgm:spPr/>
    </dgm:pt>
    <dgm:pt modelId="{0A2ED849-E0FF-48C4-B8DA-3298F6E23D26}" type="pres">
      <dgm:prSet presAssocID="{CDD83C4E-CE90-4D1C-99CC-BA3F4BC13177}" presName="thinLine2b" presStyleLbl="callout" presStyleIdx="1" presStyleCnt="7"/>
      <dgm:spPr/>
    </dgm:pt>
    <dgm:pt modelId="{8081C739-5088-4FFF-96A4-704EB010E2AB}" type="pres">
      <dgm:prSet presAssocID="{CDD83C4E-CE90-4D1C-99CC-BA3F4BC13177}" presName="vertSpace2b" presStyleCnt="0"/>
      <dgm:spPr/>
    </dgm:pt>
    <dgm:pt modelId="{EF629EF9-625F-464E-AA68-F7591FEBB58F}" type="pres">
      <dgm:prSet presAssocID="{D3237713-BB03-4941-8352-DDE240BC6B31}" presName="horz2" presStyleCnt="0"/>
      <dgm:spPr/>
    </dgm:pt>
    <dgm:pt modelId="{51F57736-3466-4C1A-BB7C-563147C63089}" type="pres">
      <dgm:prSet presAssocID="{D3237713-BB03-4941-8352-DDE240BC6B31}" presName="horzSpace2" presStyleCnt="0"/>
      <dgm:spPr/>
    </dgm:pt>
    <dgm:pt modelId="{A6927A81-603E-43BC-A8CB-E8027CF00506}" type="pres">
      <dgm:prSet presAssocID="{D3237713-BB03-4941-8352-DDE240BC6B31}" presName="tx2" presStyleLbl="revTx" presStyleIdx="3" presStyleCnt="8"/>
      <dgm:spPr/>
      <dgm:t>
        <a:bodyPr/>
        <a:lstStyle/>
        <a:p>
          <a:endParaRPr lang="ru-RU"/>
        </a:p>
      </dgm:t>
    </dgm:pt>
    <dgm:pt modelId="{C118B43F-E2FB-42B1-99EC-7505D3877416}" type="pres">
      <dgm:prSet presAssocID="{D3237713-BB03-4941-8352-DDE240BC6B31}" presName="vert2" presStyleCnt="0"/>
      <dgm:spPr/>
    </dgm:pt>
    <dgm:pt modelId="{21005F99-4C93-4D74-A402-ABA31728BC39}" type="pres">
      <dgm:prSet presAssocID="{D3237713-BB03-4941-8352-DDE240BC6B31}" presName="thinLine2b" presStyleLbl="callout" presStyleIdx="2" presStyleCnt="7"/>
      <dgm:spPr/>
    </dgm:pt>
    <dgm:pt modelId="{29191E70-3DDA-4CC8-93D1-6045741825A4}" type="pres">
      <dgm:prSet presAssocID="{D3237713-BB03-4941-8352-DDE240BC6B31}" presName="vertSpace2b" presStyleCnt="0"/>
      <dgm:spPr/>
    </dgm:pt>
    <dgm:pt modelId="{85FFE30A-9844-4B9F-B3A1-DA080E352911}" type="pres">
      <dgm:prSet presAssocID="{70C7E126-0D22-49CA-9481-9515A83CB30B}" presName="horz2" presStyleCnt="0"/>
      <dgm:spPr/>
    </dgm:pt>
    <dgm:pt modelId="{7E743A6C-01B6-4AAA-920B-6CDDE754776B}" type="pres">
      <dgm:prSet presAssocID="{70C7E126-0D22-49CA-9481-9515A83CB30B}" presName="horzSpace2" presStyleCnt="0"/>
      <dgm:spPr/>
    </dgm:pt>
    <dgm:pt modelId="{7245FBFF-8CB4-4299-8D3D-755C24E23CC2}" type="pres">
      <dgm:prSet presAssocID="{70C7E126-0D22-49CA-9481-9515A83CB30B}" presName="tx2" presStyleLbl="revTx" presStyleIdx="4" presStyleCnt="8"/>
      <dgm:spPr/>
      <dgm:t>
        <a:bodyPr/>
        <a:lstStyle/>
        <a:p>
          <a:endParaRPr lang="ru-RU"/>
        </a:p>
      </dgm:t>
    </dgm:pt>
    <dgm:pt modelId="{BA9DD46F-D5E8-4D3A-81EC-2BD2DB5C813B}" type="pres">
      <dgm:prSet presAssocID="{70C7E126-0D22-49CA-9481-9515A83CB30B}" presName="vert2" presStyleCnt="0"/>
      <dgm:spPr/>
    </dgm:pt>
    <dgm:pt modelId="{429D0FB2-C26A-424C-BAC4-2EE62D6A3FBD}" type="pres">
      <dgm:prSet presAssocID="{70C7E126-0D22-49CA-9481-9515A83CB30B}" presName="thinLine2b" presStyleLbl="callout" presStyleIdx="3" presStyleCnt="7"/>
      <dgm:spPr/>
    </dgm:pt>
    <dgm:pt modelId="{0E31DACC-B8C2-4EC4-91AC-3F49C47C118C}" type="pres">
      <dgm:prSet presAssocID="{70C7E126-0D22-49CA-9481-9515A83CB30B}" presName="vertSpace2b" presStyleCnt="0"/>
      <dgm:spPr/>
    </dgm:pt>
    <dgm:pt modelId="{50C4D42F-BA5A-438B-B3AA-3F9E33BE7902}" type="pres">
      <dgm:prSet presAssocID="{9DFDA5CC-F361-4FA6-95E0-BE9C03E7ACF4}" presName="horz2" presStyleCnt="0"/>
      <dgm:spPr/>
    </dgm:pt>
    <dgm:pt modelId="{BD0FD4A0-F896-407A-9C9E-F8DDCE272923}" type="pres">
      <dgm:prSet presAssocID="{9DFDA5CC-F361-4FA6-95E0-BE9C03E7ACF4}" presName="horzSpace2" presStyleCnt="0"/>
      <dgm:spPr/>
    </dgm:pt>
    <dgm:pt modelId="{E1CAF396-A022-4E2D-9D53-166A2DED8ECD}" type="pres">
      <dgm:prSet presAssocID="{9DFDA5CC-F361-4FA6-95E0-BE9C03E7ACF4}" presName="tx2" presStyleLbl="revTx" presStyleIdx="5" presStyleCnt="8"/>
      <dgm:spPr/>
      <dgm:t>
        <a:bodyPr/>
        <a:lstStyle/>
        <a:p>
          <a:endParaRPr lang="ru-RU"/>
        </a:p>
      </dgm:t>
    </dgm:pt>
    <dgm:pt modelId="{FDF2EF51-18F6-4064-B569-BE972DB34085}" type="pres">
      <dgm:prSet presAssocID="{9DFDA5CC-F361-4FA6-95E0-BE9C03E7ACF4}" presName="vert2" presStyleCnt="0"/>
      <dgm:spPr/>
    </dgm:pt>
    <dgm:pt modelId="{4143D283-9042-4FA3-B999-89C0B74EF17D}" type="pres">
      <dgm:prSet presAssocID="{9DFDA5CC-F361-4FA6-95E0-BE9C03E7ACF4}" presName="thinLine2b" presStyleLbl="callout" presStyleIdx="4" presStyleCnt="7"/>
      <dgm:spPr/>
    </dgm:pt>
    <dgm:pt modelId="{E0B866D5-38BB-41B5-81F3-06DCB32BED0F}" type="pres">
      <dgm:prSet presAssocID="{9DFDA5CC-F361-4FA6-95E0-BE9C03E7ACF4}" presName="vertSpace2b" presStyleCnt="0"/>
      <dgm:spPr/>
    </dgm:pt>
    <dgm:pt modelId="{4C632B6A-F183-4571-82F1-FF28EC3F4D57}" type="pres">
      <dgm:prSet presAssocID="{E6C66708-AAE1-4909-BA2B-9EDE8F681E8E}" presName="horz2" presStyleCnt="0"/>
      <dgm:spPr/>
    </dgm:pt>
    <dgm:pt modelId="{92F628F9-7CB1-4B68-826E-76842463B874}" type="pres">
      <dgm:prSet presAssocID="{E6C66708-AAE1-4909-BA2B-9EDE8F681E8E}" presName="horzSpace2" presStyleCnt="0"/>
      <dgm:spPr/>
    </dgm:pt>
    <dgm:pt modelId="{485C6065-7AA4-4ED5-9F74-C4DF97D752B7}" type="pres">
      <dgm:prSet presAssocID="{E6C66708-AAE1-4909-BA2B-9EDE8F681E8E}" presName="tx2" presStyleLbl="revTx" presStyleIdx="6" presStyleCnt="8"/>
      <dgm:spPr/>
    </dgm:pt>
    <dgm:pt modelId="{F675272D-EE4A-4237-84AD-47139B408143}" type="pres">
      <dgm:prSet presAssocID="{E6C66708-AAE1-4909-BA2B-9EDE8F681E8E}" presName="vert2" presStyleCnt="0"/>
      <dgm:spPr/>
    </dgm:pt>
    <dgm:pt modelId="{A4350559-8DA2-47E8-877B-89E34AA8D0C3}" type="pres">
      <dgm:prSet presAssocID="{E6C66708-AAE1-4909-BA2B-9EDE8F681E8E}" presName="thinLine2b" presStyleLbl="callout" presStyleIdx="5" presStyleCnt="7"/>
      <dgm:spPr/>
    </dgm:pt>
    <dgm:pt modelId="{C19CBE83-6F5A-4559-814F-ACF95D6AC999}" type="pres">
      <dgm:prSet presAssocID="{E6C66708-AAE1-4909-BA2B-9EDE8F681E8E}" presName="vertSpace2b" presStyleCnt="0"/>
      <dgm:spPr/>
    </dgm:pt>
    <dgm:pt modelId="{4959C2DB-1617-4999-B249-F9B3DC4001CA}" type="pres">
      <dgm:prSet presAssocID="{1EF12B87-4521-41F7-A7F6-A082565323C2}" presName="horz2" presStyleCnt="0"/>
      <dgm:spPr/>
    </dgm:pt>
    <dgm:pt modelId="{584288A2-C708-490E-BB92-60408003E0C5}" type="pres">
      <dgm:prSet presAssocID="{1EF12B87-4521-41F7-A7F6-A082565323C2}" presName="horzSpace2" presStyleCnt="0"/>
      <dgm:spPr/>
    </dgm:pt>
    <dgm:pt modelId="{7685F1F1-8009-46E2-8B4C-FF7CD22E142B}" type="pres">
      <dgm:prSet presAssocID="{1EF12B87-4521-41F7-A7F6-A082565323C2}" presName="tx2" presStyleLbl="revTx" presStyleIdx="7" presStyleCnt="8"/>
      <dgm:spPr/>
    </dgm:pt>
    <dgm:pt modelId="{7DA66D6D-AA93-4E29-99D8-D905BC98D3A0}" type="pres">
      <dgm:prSet presAssocID="{1EF12B87-4521-41F7-A7F6-A082565323C2}" presName="vert2" presStyleCnt="0"/>
      <dgm:spPr/>
    </dgm:pt>
    <dgm:pt modelId="{F772BDD8-3CDB-4294-9EC1-D28F676F7F2D}" type="pres">
      <dgm:prSet presAssocID="{1EF12B87-4521-41F7-A7F6-A082565323C2}" presName="thinLine2b" presStyleLbl="callout" presStyleIdx="6" presStyleCnt="7"/>
      <dgm:spPr/>
    </dgm:pt>
    <dgm:pt modelId="{F7773238-80D2-425B-A961-A64A487355F1}" type="pres">
      <dgm:prSet presAssocID="{1EF12B87-4521-41F7-A7F6-A082565323C2}" presName="vertSpace2b" presStyleCnt="0"/>
      <dgm:spPr/>
    </dgm:pt>
  </dgm:ptLst>
  <dgm:cxnLst>
    <dgm:cxn modelId="{B4BA642D-D07A-46BF-8A6F-FA42ED3DFF67}" type="presOf" srcId="{6B8D6923-67CC-4584-8F32-BF87E66D9BED}" destId="{A15E6A72-A214-42CF-B7BD-C46F83955E79}" srcOrd="0" destOrd="0" presId="urn:microsoft.com/office/officeart/2008/layout/LinedList"/>
    <dgm:cxn modelId="{32B702CC-C669-4D91-A236-AD321F44E136}" srcId="{EB23B68C-7D16-44AE-B2EB-99F05246DF39}" destId="{E06F3AAE-CCC4-4D1F-8092-2BBEB78C7B1E}" srcOrd="0" destOrd="0" parTransId="{92F8B921-2AAC-45D5-B1A0-DB97137F16B9}" sibTransId="{48F71A86-B581-4277-B8C4-DA830DA9BD6D}"/>
    <dgm:cxn modelId="{6322B425-CF30-4CCE-98C2-07DDE5028EE0}" srcId="{E06F3AAE-CCC4-4D1F-8092-2BBEB78C7B1E}" destId="{1EF12B87-4521-41F7-A7F6-A082565323C2}" srcOrd="6" destOrd="0" parTransId="{EFB6AD81-6C26-4294-AB61-281C52DD5E11}" sibTransId="{B0FCCEB8-AEE1-4FF2-B5C7-B194E3600584}"/>
    <dgm:cxn modelId="{9D136A65-56EB-4D02-8081-2DC5BF2F3F32}" type="presOf" srcId="{E06F3AAE-CCC4-4D1F-8092-2BBEB78C7B1E}" destId="{0ED2797E-8DF1-4BEA-BA43-B35BF2D91FFB}" srcOrd="0" destOrd="0" presId="urn:microsoft.com/office/officeart/2008/layout/LinedList"/>
    <dgm:cxn modelId="{274C9E91-4F92-496E-9552-B1EAE56EE665}" srcId="{E06F3AAE-CCC4-4D1F-8092-2BBEB78C7B1E}" destId="{9DFDA5CC-F361-4FA6-95E0-BE9C03E7ACF4}" srcOrd="4" destOrd="0" parTransId="{05D141CE-FF3B-4C54-A1A2-619DB2C3F906}" sibTransId="{C08A1E67-A238-4439-BE04-4F50E4390422}"/>
    <dgm:cxn modelId="{AC02BF49-E5B1-4591-BBC6-CAAB7F220E81}" type="presOf" srcId="{EB23B68C-7D16-44AE-B2EB-99F05246DF39}" destId="{A1688B18-3CCA-40E5-9D08-41606BA44FCA}" srcOrd="0" destOrd="0" presId="urn:microsoft.com/office/officeart/2008/layout/LinedList"/>
    <dgm:cxn modelId="{800EFC6C-9099-41DE-8436-B9DBD136F6A9}" srcId="{E06F3AAE-CCC4-4D1F-8092-2BBEB78C7B1E}" destId="{D3237713-BB03-4941-8352-DDE240BC6B31}" srcOrd="2" destOrd="0" parTransId="{96EA4FC3-9657-41BC-8B06-BAD1D7DEB04B}" sibTransId="{FB6BD1A0-E8CF-4BE6-8157-C21ED71EDE37}"/>
    <dgm:cxn modelId="{AB735CDB-F4BC-433E-B400-A3CF7B2052E2}" type="presOf" srcId="{1EF12B87-4521-41F7-A7F6-A082565323C2}" destId="{7685F1F1-8009-46E2-8B4C-FF7CD22E142B}" srcOrd="0" destOrd="0" presId="urn:microsoft.com/office/officeart/2008/layout/LinedList"/>
    <dgm:cxn modelId="{812DA205-4A2C-459E-BF9F-E5DA46C6EC6E}" type="presOf" srcId="{E6C66708-AAE1-4909-BA2B-9EDE8F681E8E}" destId="{485C6065-7AA4-4ED5-9F74-C4DF97D752B7}" srcOrd="0" destOrd="0" presId="urn:microsoft.com/office/officeart/2008/layout/LinedList"/>
    <dgm:cxn modelId="{FC1FE06B-0C31-4079-9C33-9F7D19ECBC5D}" srcId="{E06F3AAE-CCC4-4D1F-8092-2BBEB78C7B1E}" destId="{70C7E126-0D22-49CA-9481-9515A83CB30B}" srcOrd="3" destOrd="0" parTransId="{0DBABDDE-7003-4EF6-B335-E29968CE34FA}" sibTransId="{6B0F2A07-E0F2-44B9-A94E-88F1AC390998}"/>
    <dgm:cxn modelId="{B28E8B5F-2C95-435A-9424-28C94CE2EE29}" type="presOf" srcId="{D3237713-BB03-4941-8352-DDE240BC6B31}" destId="{A6927A81-603E-43BC-A8CB-E8027CF00506}" srcOrd="0" destOrd="0" presId="urn:microsoft.com/office/officeart/2008/layout/LinedList"/>
    <dgm:cxn modelId="{4918CA57-8E90-4753-8657-F2695159411D}" type="presOf" srcId="{CDD83C4E-CE90-4D1C-99CC-BA3F4BC13177}" destId="{2001F6C4-0617-41F6-BCDF-598A9C04D7EA}" srcOrd="0" destOrd="0" presId="urn:microsoft.com/office/officeart/2008/layout/LinedList"/>
    <dgm:cxn modelId="{6A5FB7EF-7FB0-464A-95AF-BCBEBCDAFB26}" type="presOf" srcId="{9DFDA5CC-F361-4FA6-95E0-BE9C03E7ACF4}" destId="{E1CAF396-A022-4E2D-9D53-166A2DED8ECD}" srcOrd="0" destOrd="0" presId="urn:microsoft.com/office/officeart/2008/layout/LinedList"/>
    <dgm:cxn modelId="{E376C26C-B3D5-4722-899E-0D62EB4779E1}" srcId="{E06F3AAE-CCC4-4D1F-8092-2BBEB78C7B1E}" destId="{E6C66708-AAE1-4909-BA2B-9EDE8F681E8E}" srcOrd="5" destOrd="0" parTransId="{8588947F-341C-4E16-AEB0-B5A5C5EFED63}" sibTransId="{AD0A8B0E-5353-4AC0-99BD-A275718FDE5F}"/>
    <dgm:cxn modelId="{5EF923A0-965E-49CF-817C-41857F2817D1}" type="presOf" srcId="{70C7E126-0D22-49CA-9481-9515A83CB30B}" destId="{7245FBFF-8CB4-4299-8D3D-755C24E23CC2}" srcOrd="0" destOrd="0" presId="urn:microsoft.com/office/officeart/2008/layout/LinedList"/>
    <dgm:cxn modelId="{1590E81B-142A-4511-BE26-376FDC33E0C2}" srcId="{E06F3AAE-CCC4-4D1F-8092-2BBEB78C7B1E}" destId="{CDD83C4E-CE90-4D1C-99CC-BA3F4BC13177}" srcOrd="1" destOrd="0" parTransId="{3A2D7576-E70D-46AE-A26E-9225303A20BD}" sibTransId="{74B1399C-5F6E-43C3-A9FA-E7F4A67460F4}"/>
    <dgm:cxn modelId="{F596247F-96ED-449C-BA56-8BD4DE8C08EB}" srcId="{E06F3AAE-CCC4-4D1F-8092-2BBEB78C7B1E}" destId="{6B8D6923-67CC-4584-8F32-BF87E66D9BED}" srcOrd="0" destOrd="0" parTransId="{635DE4B8-B0E6-43A5-B2E4-A155BE75A08C}" sibTransId="{E7EEEBA1-358C-4C0F-9B4C-054B23C4F15B}"/>
    <dgm:cxn modelId="{52A8D949-486A-48A6-9523-9D7A46675246}" type="presParOf" srcId="{A1688B18-3CCA-40E5-9D08-41606BA44FCA}" destId="{9664DE9A-68D6-483F-8C9B-3AFD90F14301}" srcOrd="0" destOrd="0" presId="urn:microsoft.com/office/officeart/2008/layout/LinedList"/>
    <dgm:cxn modelId="{557BEC07-2EFE-4CE3-8C63-292383C6433C}" type="presParOf" srcId="{A1688B18-3CCA-40E5-9D08-41606BA44FCA}" destId="{5810F7E8-F2DE-481C-A63E-34F9C21204B8}" srcOrd="1" destOrd="0" presId="urn:microsoft.com/office/officeart/2008/layout/LinedList"/>
    <dgm:cxn modelId="{8825F798-3055-4764-A469-D1124918A9BB}" type="presParOf" srcId="{5810F7E8-F2DE-481C-A63E-34F9C21204B8}" destId="{0ED2797E-8DF1-4BEA-BA43-B35BF2D91FFB}" srcOrd="0" destOrd="0" presId="urn:microsoft.com/office/officeart/2008/layout/LinedList"/>
    <dgm:cxn modelId="{912A8474-82C3-4A4F-B2A6-6C09C8D77898}" type="presParOf" srcId="{5810F7E8-F2DE-481C-A63E-34F9C21204B8}" destId="{CA2056C0-B579-4E1E-B725-2890D07F044B}" srcOrd="1" destOrd="0" presId="urn:microsoft.com/office/officeart/2008/layout/LinedList"/>
    <dgm:cxn modelId="{0C5C5156-DC15-4E15-BCFA-2EA1CC032173}" type="presParOf" srcId="{CA2056C0-B579-4E1E-B725-2890D07F044B}" destId="{71F953FF-7A82-4E8B-95C3-01117D84A1E6}" srcOrd="0" destOrd="0" presId="urn:microsoft.com/office/officeart/2008/layout/LinedList"/>
    <dgm:cxn modelId="{AA9F8200-5B62-4A66-B27A-4771A3F9111E}" type="presParOf" srcId="{CA2056C0-B579-4E1E-B725-2890D07F044B}" destId="{C85F09BE-BBEF-49F6-9D59-68155C4FB0BA}" srcOrd="1" destOrd="0" presId="urn:microsoft.com/office/officeart/2008/layout/LinedList"/>
    <dgm:cxn modelId="{F9525542-6075-42E9-927C-FCC4AB99E8FB}" type="presParOf" srcId="{C85F09BE-BBEF-49F6-9D59-68155C4FB0BA}" destId="{09E62B7A-59E1-4184-A2A0-FD41AA46A8AF}" srcOrd="0" destOrd="0" presId="urn:microsoft.com/office/officeart/2008/layout/LinedList"/>
    <dgm:cxn modelId="{10686BFA-078B-4E9E-992E-5841F1D168D4}" type="presParOf" srcId="{C85F09BE-BBEF-49F6-9D59-68155C4FB0BA}" destId="{A15E6A72-A214-42CF-B7BD-C46F83955E79}" srcOrd="1" destOrd="0" presId="urn:microsoft.com/office/officeart/2008/layout/LinedList"/>
    <dgm:cxn modelId="{959C465F-C4E5-4412-9EEC-26974BD40319}" type="presParOf" srcId="{C85F09BE-BBEF-49F6-9D59-68155C4FB0BA}" destId="{131E5958-5DA5-481E-96EF-AC024AAE6D16}" srcOrd="2" destOrd="0" presId="urn:microsoft.com/office/officeart/2008/layout/LinedList"/>
    <dgm:cxn modelId="{17BDB953-4F42-4D03-A6CC-A96B281B52DF}" type="presParOf" srcId="{CA2056C0-B579-4E1E-B725-2890D07F044B}" destId="{01E07A1F-F761-4E9E-830A-3F9F4EEDD9B0}" srcOrd="2" destOrd="0" presId="urn:microsoft.com/office/officeart/2008/layout/LinedList"/>
    <dgm:cxn modelId="{70033ABB-0414-4A3A-952B-11222B2EFCC5}" type="presParOf" srcId="{CA2056C0-B579-4E1E-B725-2890D07F044B}" destId="{72EB7989-191E-4886-A859-49BA7EAAD39E}" srcOrd="3" destOrd="0" presId="urn:microsoft.com/office/officeart/2008/layout/LinedList"/>
    <dgm:cxn modelId="{CDEACE65-A440-4C38-B8E7-B37912452600}" type="presParOf" srcId="{CA2056C0-B579-4E1E-B725-2890D07F044B}" destId="{BDF05575-B2D9-49D5-8506-5A0D29DA6C06}" srcOrd="4" destOrd="0" presId="urn:microsoft.com/office/officeart/2008/layout/LinedList"/>
    <dgm:cxn modelId="{085D236A-8E46-4917-A4B2-67EE0BFC3DC1}" type="presParOf" srcId="{BDF05575-B2D9-49D5-8506-5A0D29DA6C06}" destId="{DC178898-69AD-4E9D-939C-3F8CC18C53BD}" srcOrd="0" destOrd="0" presId="urn:microsoft.com/office/officeart/2008/layout/LinedList"/>
    <dgm:cxn modelId="{FC4128CC-C92D-4BFE-A5C9-9FB9CCAC6ADD}" type="presParOf" srcId="{BDF05575-B2D9-49D5-8506-5A0D29DA6C06}" destId="{2001F6C4-0617-41F6-BCDF-598A9C04D7EA}" srcOrd="1" destOrd="0" presId="urn:microsoft.com/office/officeart/2008/layout/LinedList"/>
    <dgm:cxn modelId="{B28369F1-E0EE-4FC8-BAFE-934CD7CE51BE}" type="presParOf" srcId="{BDF05575-B2D9-49D5-8506-5A0D29DA6C06}" destId="{F38F2FE1-A80A-452A-B49D-9CC5B4A5AF6C}" srcOrd="2" destOrd="0" presId="urn:microsoft.com/office/officeart/2008/layout/LinedList"/>
    <dgm:cxn modelId="{70B88372-66EB-4B1C-BFF2-B2CA2BE51F8A}" type="presParOf" srcId="{CA2056C0-B579-4E1E-B725-2890D07F044B}" destId="{0A2ED849-E0FF-48C4-B8DA-3298F6E23D26}" srcOrd="5" destOrd="0" presId="urn:microsoft.com/office/officeart/2008/layout/LinedList"/>
    <dgm:cxn modelId="{720DF869-44B2-4C15-AAA8-6CACA304D1A4}" type="presParOf" srcId="{CA2056C0-B579-4E1E-B725-2890D07F044B}" destId="{8081C739-5088-4FFF-96A4-704EB010E2AB}" srcOrd="6" destOrd="0" presId="urn:microsoft.com/office/officeart/2008/layout/LinedList"/>
    <dgm:cxn modelId="{FD64E579-C1F7-4E5B-963E-09EC7E2B8E0B}" type="presParOf" srcId="{CA2056C0-B579-4E1E-B725-2890D07F044B}" destId="{EF629EF9-625F-464E-AA68-F7591FEBB58F}" srcOrd="7" destOrd="0" presId="urn:microsoft.com/office/officeart/2008/layout/LinedList"/>
    <dgm:cxn modelId="{6ACC2505-DDE0-409C-B1ED-9A76680DE445}" type="presParOf" srcId="{EF629EF9-625F-464E-AA68-F7591FEBB58F}" destId="{51F57736-3466-4C1A-BB7C-563147C63089}" srcOrd="0" destOrd="0" presId="urn:microsoft.com/office/officeart/2008/layout/LinedList"/>
    <dgm:cxn modelId="{F220711E-877D-41F3-B78A-766A0BF7A4A1}" type="presParOf" srcId="{EF629EF9-625F-464E-AA68-F7591FEBB58F}" destId="{A6927A81-603E-43BC-A8CB-E8027CF00506}" srcOrd="1" destOrd="0" presId="urn:microsoft.com/office/officeart/2008/layout/LinedList"/>
    <dgm:cxn modelId="{4F17B252-E0A8-4579-9D6E-49DD917A4650}" type="presParOf" srcId="{EF629EF9-625F-464E-AA68-F7591FEBB58F}" destId="{C118B43F-E2FB-42B1-99EC-7505D3877416}" srcOrd="2" destOrd="0" presId="urn:microsoft.com/office/officeart/2008/layout/LinedList"/>
    <dgm:cxn modelId="{0FB2997B-F6FF-4F3C-BEAF-585BF6AAE011}" type="presParOf" srcId="{CA2056C0-B579-4E1E-B725-2890D07F044B}" destId="{21005F99-4C93-4D74-A402-ABA31728BC39}" srcOrd="8" destOrd="0" presId="urn:microsoft.com/office/officeart/2008/layout/LinedList"/>
    <dgm:cxn modelId="{CAF1571F-52D2-44C0-9C7D-1F1D4FEE1739}" type="presParOf" srcId="{CA2056C0-B579-4E1E-B725-2890D07F044B}" destId="{29191E70-3DDA-4CC8-93D1-6045741825A4}" srcOrd="9" destOrd="0" presId="urn:microsoft.com/office/officeart/2008/layout/LinedList"/>
    <dgm:cxn modelId="{9CB5EBF2-0A9F-4D6A-8633-D1134EB245BE}" type="presParOf" srcId="{CA2056C0-B579-4E1E-B725-2890D07F044B}" destId="{85FFE30A-9844-4B9F-B3A1-DA080E352911}" srcOrd="10" destOrd="0" presId="urn:microsoft.com/office/officeart/2008/layout/LinedList"/>
    <dgm:cxn modelId="{41AB2D69-F35F-4E7F-97A4-0C58EC2D78E2}" type="presParOf" srcId="{85FFE30A-9844-4B9F-B3A1-DA080E352911}" destId="{7E743A6C-01B6-4AAA-920B-6CDDE754776B}" srcOrd="0" destOrd="0" presId="urn:microsoft.com/office/officeart/2008/layout/LinedList"/>
    <dgm:cxn modelId="{7EBFFB15-4E58-41D4-9589-5197052233EA}" type="presParOf" srcId="{85FFE30A-9844-4B9F-B3A1-DA080E352911}" destId="{7245FBFF-8CB4-4299-8D3D-755C24E23CC2}" srcOrd="1" destOrd="0" presId="urn:microsoft.com/office/officeart/2008/layout/LinedList"/>
    <dgm:cxn modelId="{9EBD4B98-89CF-4F23-923C-0132D17B6183}" type="presParOf" srcId="{85FFE30A-9844-4B9F-B3A1-DA080E352911}" destId="{BA9DD46F-D5E8-4D3A-81EC-2BD2DB5C813B}" srcOrd="2" destOrd="0" presId="urn:microsoft.com/office/officeart/2008/layout/LinedList"/>
    <dgm:cxn modelId="{1CD5B1BD-5AD9-4578-8B67-368DB9570B43}" type="presParOf" srcId="{CA2056C0-B579-4E1E-B725-2890D07F044B}" destId="{429D0FB2-C26A-424C-BAC4-2EE62D6A3FBD}" srcOrd="11" destOrd="0" presId="urn:microsoft.com/office/officeart/2008/layout/LinedList"/>
    <dgm:cxn modelId="{611C2939-8796-45CD-AB11-CBC1BA2EDB77}" type="presParOf" srcId="{CA2056C0-B579-4E1E-B725-2890D07F044B}" destId="{0E31DACC-B8C2-4EC4-91AC-3F49C47C118C}" srcOrd="12" destOrd="0" presId="urn:microsoft.com/office/officeart/2008/layout/LinedList"/>
    <dgm:cxn modelId="{8A268CEF-6E78-4F9B-977A-7BEE5765ED69}" type="presParOf" srcId="{CA2056C0-B579-4E1E-B725-2890D07F044B}" destId="{50C4D42F-BA5A-438B-B3AA-3F9E33BE7902}" srcOrd="13" destOrd="0" presId="urn:microsoft.com/office/officeart/2008/layout/LinedList"/>
    <dgm:cxn modelId="{3A03A522-FF04-49E6-9A94-5B8A157B61BF}" type="presParOf" srcId="{50C4D42F-BA5A-438B-B3AA-3F9E33BE7902}" destId="{BD0FD4A0-F896-407A-9C9E-F8DDCE272923}" srcOrd="0" destOrd="0" presId="urn:microsoft.com/office/officeart/2008/layout/LinedList"/>
    <dgm:cxn modelId="{B86CAB5C-C855-423A-A3FF-76B8ECE8FCF3}" type="presParOf" srcId="{50C4D42F-BA5A-438B-B3AA-3F9E33BE7902}" destId="{E1CAF396-A022-4E2D-9D53-166A2DED8ECD}" srcOrd="1" destOrd="0" presId="urn:microsoft.com/office/officeart/2008/layout/LinedList"/>
    <dgm:cxn modelId="{1FF7E03A-CE24-4A3C-9BA7-D6395117A6C0}" type="presParOf" srcId="{50C4D42F-BA5A-438B-B3AA-3F9E33BE7902}" destId="{FDF2EF51-18F6-4064-B569-BE972DB34085}" srcOrd="2" destOrd="0" presId="urn:microsoft.com/office/officeart/2008/layout/LinedList"/>
    <dgm:cxn modelId="{1A763C27-9DA5-45A2-B705-2CC65033E6EF}" type="presParOf" srcId="{CA2056C0-B579-4E1E-B725-2890D07F044B}" destId="{4143D283-9042-4FA3-B999-89C0B74EF17D}" srcOrd="14" destOrd="0" presId="urn:microsoft.com/office/officeart/2008/layout/LinedList"/>
    <dgm:cxn modelId="{C6849280-8F40-430B-90DA-C422F3C2D2A7}" type="presParOf" srcId="{CA2056C0-B579-4E1E-B725-2890D07F044B}" destId="{E0B866D5-38BB-41B5-81F3-06DCB32BED0F}" srcOrd="15" destOrd="0" presId="urn:microsoft.com/office/officeart/2008/layout/LinedList"/>
    <dgm:cxn modelId="{B0D9BBED-4219-4EAE-A5DE-C4E79D2992C9}" type="presParOf" srcId="{CA2056C0-B579-4E1E-B725-2890D07F044B}" destId="{4C632B6A-F183-4571-82F1-FF28EC3F4D57}" srcOrd="16" destOrd="0" presId="urn:microsoft.com/office/officeart/2008/layout/LinedList"/>
    <dgm:cxn modelId="{5A87B407-CD57-4D2B-A243-F89392394E3D}" type="presParOf" srcId="{4C632B6A-F183-4571-82F1-FF28EC3F4D57}" destId="{92F628F9-7CB1-4B68-826E-76842463B874}" srcOrd="0" destOrd="0" presId="urn:microsoft.com/office/officeart/2008/layout/LinedList"/>
    <dgm:cxn modelId="{6D515B17-4E85-4E80-91DC-48FD69C4C171}" type="presParOf" srcId="{4C632B6A-F183-4571-82F1-FF28EC3F4D57}" destId="{485C6065-7AA4-4ED5-9F74-C4DF97D752B7}" srcOrd="1" destOrd="0" presId="urn:microsoft.com/office/officeart/2008/layout/LinedList"/>
    <dgm:cxn modelId="{297B8007-8A72-40A3-B460-EBB10476DE51}" type="presParOf" srcId="{4C632B6A-F183-4571-82F1-FF28EC3F4D57}" destId="{F675272D-EE4A-4237-84AD-47139B408143}" srcOrd="2" destOrd="0" presId="urn:microsoft.com/office/officeart/2008/layout/LinedList"/>
    <dgm:cxn modelId="{E62FD05A-7503-4296-97A8-CF105221E453}" type="presParOf" srcId="{CA2056C0-B579-4E1E-B725-2890D07F044B}" destId="{A4350559-8DA2-47E8-877B-89E34AA8D0C3}" srcOrd="17" destOrd="0" presId="urn:microsoft.com/office/officeart/2008/layout/LinedList"/>
    <dgm:cxn modelId="{C3DD76DC-AF8C-4F26-BFFB-A78008B67267}" type="presParOf" srcId="{CA2056C0-B579-4E1E-B725-2890D07F044B}" destId="{C19CBE83-6F5A-4559-814F-ACF95D6AC999}" srcOrd="18" destOrd="0" presId="urn:microsoft.com/office/officeart/2008/layout/LinedList"/>
    <dgm:cxn modelId="{D023990A-7753-4C43-9D3C-A10133C9CA74}" type="presParOf" srcId="{CA2056C0-B579-4E1E-B725-2890D07F044B}" destId="{4959C2DB-1617-4999-B249-F9B3DC4001CA}" srcOrd="19" destOrd="0" presId="urn:microsoft.com/office/officeart/2008/layout/LinedList"/>
    <dgm:cxn modelId="{D1DF3A9D-266E-4325-8C65-5B5AF7F71C38}" type="presParOf" srcId="{4959C2DB-1617-4999-B249-F9B3DC4001CA}" destId="{584288A2-C708-490E-BB92-60408003E0C5}" srcOrd="0" destOrd="0" presId="urn:microsoft.com/office/officeart/2008/layout/LinedList"/>
    <dgm:cxn modelId="{AF04892D-A579-4EF5-AF23-E0170C9A6199}" type="presParOf" srcId="{4959C2DB-1617-4999-B249-F9B3DC4001CA}" destId="{7685F1F1-8009-46E2-8B4C-FF7CD22E142B}" srcOrd="1" destOrd="0" presId="urn:microsoft.com/office/officeart/2008/layout/LinedList"/>
    <dgm:cxn modelId="{A622E85A-D303-46E6-9249-1C167B6E6851}" type="presParOf" srcId="{4959C2DB-1617-4999-B249-F9B3DC4001CA}" destId="{7DA66D6D-AA93-4E29-99D8-D905BC98D3A0}" srcOrd="2" destOrd="0" presId="urn:microsoft.com/office/officeart/2008/layout/LinedList"/>
    <dgm:cxn modelId="{7D76E412-A362-484F-B17E-24FA5D5A642F}" type="presParOf" srcId="{CA2056C0-B579-4E1E-B725-2890D07F044B}" destId="{F772BDD8-3CDB-4294-9EC1-D28F676F7F2D}" srcOrd="20" destOrd="0" presId="urn:microsoft.com/office/officeart/2008/layout/LinedList"/>
    <dgm:cxn modelId="{25FFC0ED-3817-40D6-B721-0EEAF07B1F53}" type="presParOf" srcId="{CA2056C0-B579-4E1E-B725-2890D07F044B}" destId="{F7773238-80D2-425B-A961-A64A487355F1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2923AC-AC40-43D3-A620-69E1E8F36CBD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E1C95C07-0C09-4F3E-9D93-0E972A5D67EC}">
      <dgm:prSet phldrT="[Текст]"/>
      <dgm:spPr/>
      <dgm:t>
        <a:bodyPr/>
        <a:lstStyle/>
        <a:p>
          <a:r>
            <a:rPr lang="ru-RU" dirty="0" smtClean="0"/>
            <a:t>Создание условий для развития творческих способностей ребенка</a:t>
          </a:r>
          <a:endParaRPr lang="ru-RU" dirty="0"/>
        </a:p>
      </dgm:t>
    </dgm:pt>
    <dgm:pt modelId="{D5D555DA-08DC-4632-AFD7-AA89D267F30D}" type="parTrans" cxnId="{B13D9B08-B964-4923-9F8F-F8C3605BCD4E}">
      <dgm:prSet/>
      <dgm:spPr/>
      <dgm:t>
        <a:bodyPr/>
        <a:lstStyle/>
        <a:p>
          <a:endParaRPr lang="ru-RU"/>
        </a:p>
      </dgm:t>
    </dgm:pt>
    <dgm:pt modelId="{48288061-26A3-4987-B6C7-998EF7C646E4}" type="sibTrans" cxnId="{B13D9B08-B964-4923-9F8F-F8C3605BCD4E}">
      <dgm:prSet/>
      <dgm:spPr/>
      <dgm:t>
        <a:bodyPr/>
        <a:lstStyle/>
        <a:p>
          <a:endParaRPr lang="ru-RU"/>
        </a:p>
      </dgm:t>
    </dgm:pt>
    <dgm:pt modelId="{490885A8-0542-4078-97F1-7CE755680D27}">
      <dgm:prSet phldrT="[Текст]"/>
      <dgm:spPr/>
      <dgm:t>
        <a:bodyPr/>
        <a:lstStyle/>
        <a:p>
          <a:r>
            <a:rPr lang="ru-RU" dirty="0" smtClean="0"/>
            <a:t>Терпимость к странным идеям, уважение любопытства, вопроса и идей.</a:t>
          </a:r>
          <a:endParaRPr lang="ru-RU" dirty="0"/>
        </a:p>
      </dgm:t>
    </dgm:pt>
    <dgm:pt modelId="{197AA8F7-C9FE-4396-A69F-3E64480B3A1B}" type="parTrans" cxnId="{BB731BC4-4CB0-4214-BE43-3CDAD458F00A}">
      <dgm:prSet/>
      <dgm:spPr/>
      <dgm:t>
        <a:bodyPr/>
        <a:lstStyle/>
        <a:p>
          <a:endParaRPr lang="ru-RU"/>
        </a:p>
      </dgm:t>
    </dgm:pt>
    <dgm:pt modelId="{EF417459-D55E-4CC6-89B1-59EB47D119A3}" type="sibTrans" cxnId="{BB731BC4-4CB0-4214-BE43-3CDAD458F00A}">
      <dgm:prSet/>
      <dgm:spPr/>
      <dgm:t>
        <a:bodyPr/>
        <a:lstStyle/>
        <a:p>
          <a:endParaRPr lang="ru-RU"/>
        </a:p>
      </dgm:t>
    </dgm:pt>
    <dgm:pt modelId="{4A880F39-B7CD-4E9C-9B1F-5F9C31184567}">
      <dgm:prSet phldrT="[Текст]"/>
      <dgm:spPr/>
      <dgm:t>
        <a:bodyPr/>
        <a:lstStyle/>
        <a:p>
          <a:r>
            <a:rPr lang="ru-RU" dirty="0" smtClean="0"/>
            <a:t>Избегать </a:t>
          </a:r>
          <a:r>
            <a:rPr lang="ru-RU" dirty="0" err="1" smtClean="0"/>
            <a:t>гиперопеки</a:t>
          </a:r>
          <a:r>
            <a:rPr lang="ru-RU" dirty="0" smtClean="0"/>
            <a:t> и предоставлять свободу ребенку.</a:t>
          </a:r>
          <a:endParaRPr lang="ru-RU" dirty="0"/>
        </a:p>
      </dgm:t>
    </dgm:pt>
    <dgm:pt modelId="{F1776768-1A92-4457-93BE-0A6115564DEC}" type="parTrans" cxnId="{F44EF46B-2DA5-4230-8B63-FEF82EA5CED4}">
      <dgm:prSet/>
      <dgm:spPr/>
      <dgm:t>
        <a:bodyPr/>
        <a:lstStyle/>
        <a:p>
          <a:endParaRPr lang="ru-RU"/>
        </a:p>
      </dgm:t>
    </dgm:pt>
    <dgm:pt modelId="{899EEC6F-4ABC-4265-A2F7-370430B9DF72}" type="sibTrans" cxnId="{F44EF46B-2DA5-4230-8B63-FEF82EA5CED4}">
      <dgm:prSet/>
      <dgm:spPr/>
      <dgm:t>
        <a:bodyPr/>
        <a:lstStyle/>
        <a:p>
          <a:endParaRPr lang="ru-RU"/>
        </a:p>
      </dgm:t>
    </dgm:pt>
    <dgm:pt modelId="{1C37C7C7-CE17-4AF9-9588-A6F13D405CAA}">
      <dgm:prSet phldrT="[Текст]"/>
      <dgm:spPr/>
      <dgm:t>
        <a:bodyPr/>
        <a:lstStyle/>
        <a:p>
          <a:r>
            <a:rPr lang="ru-RU" dirty="0" smtClean="0"/>
            <a:t>Помогать ребенку ценить в себе творческую личность.</a:t>
          </a:r>
          <a:endParaRPr lang="ru-RU" dirty="0"/>
        </a:p>
      </dgm:t>
    </dgm:pt>
    <dgm:pt modelId="{8643FA3B-637B-4710-8C33-EDF14190EC4E}" type="parTrans" cxnId="{AAAB2035-7561-4E5D-978C-F859201D0822}">
      <dgm:prSet/>
      <dgm:spPr/>
      <dgm:t>
        <a:bodyPr/>
        <a:lstStyle/>
        <a:p>
          <a:endParaRPr lang="ru-RU"/>
        </a:p>
      </dgm:t>
    </dgm:pt>
    <dgm:pt modelId="{8DD841C7-9AD8-4F02-92C8-21C7389E1DB4}" type="sibTrans" cxnId="{AAAB2035-7561-4E5D-978C-F859201D0822}">
      <dgm:prSet/>
      <dgm:spPr/>
      <dgm:t>
        <a:bodyPr/>
        <a:lstStyle/>
        <a:p>
          <a:endParaRPr lang="ru-RU"/>
        </a:p>
      </dgm:t>
    </dgm:pt>
    <dgm:pt modelId="{4C3F47F6-7575-4BE3-9EA9-85C0475DCA2C}">
      <dgm:prSet phldrT="[Текст]"/>
      <dgm:spPr/>
      <dgm:t>
        <a:bodyPr/>
        <a:lstStyle/>
        <a:p>
          <a:r>
            <a:rPr lang="ru-RU" dirty="0" smtClean="0"/>
            <a:t>Помогать ребенку справляться с разочарованием и сомнением во время творчества.</a:t>
          </a:r>
          <a:endParaRPr lang="ru-RU" dirty="0"/>
        </a:p>
      </dgm:t>
    </dgm:pt>
    <dgm:pt modelId="{27E6BFAC-1E0F-4C8C-A2D0-9C13008316D7}" type="parTrans" cxnId="{4FFAB1FB-78EC-4A85-87F1-1B401EA9A928}">
      <dgm:prSet/>
      <dgm:spPr/>
      <dgm:t>
        <a:bodyPr/>
        <a:lstStyle/>
        <a:p>
          <a:endParaRPr lang="ru-RU"/>
        </a:p>
      </dgm:t>
    </dgm:pt>
    <dgm:pt modelId="{FDAABEBC-E3B4-4963-AA9E-7DF0E9FEC6D0}" type="sibTrans" cxnId="{4FFAB1FB-78EC-4A85-87F1-1B401EA9A928}">
      <dgm:prSet/>
      <dgm:spPr/>
      <dgm:t>
        <a:bodyPr/>
        <a:lstStyle/>
        <a:p>
          <a:endParaRPr lang="ru-RU"/>
        </a:p>
      </dgm:t>
    </dgm:pt>
    <dgm:pt modelId="{E27EED70-5D0B-4830-8FC6-ECBB2AECD562}">
      <dgm:prSet phldrT="[Текст]"/>
      <dgm:spPr/>
      <dgm:t>
        <a:bodyPr/>
        <a:lstStyle/>
        <a:p>
          <a:r>
            <a:rPr lang="ru-RU" dirty="0" smtClean="0"/>
            <a:t>Находить слова поддержки творческих начинаний ребенка.</a:t>
          </a:r>
          <a:endParaRPr lang="ru-RU" dirty="0"/>
        </a:p>
      </dgm:t>
    </dgm:pt>
    <dgm:pt modelId="{F37ADEB4-189B-4BC7-8123-EE9CFC0F6EB8}" type="parTrans" cxnId="{40673C40-E255-460C-ACA0-43EA622C1496}">
      <dgm:prSet/>
      <dgm:spPr/>
      <dgm:t>
        <a:bodyPr/>
        <a:lstStyle/>
        <a:p>
          <a:endParaRPr lang="ru-RU"/>
        </a:p>
      </dgm:t>
    </dgm:pt>
    <dgm:pt modelId="{72BFB264-4FB9-425F-B654-D80AA28DF74F}" type="sibTrans" cxnId="{40673C40-E255-460C-ACA0-43EA622C1496}">
      <dgm:prSet/>
      <dgm:spPr/>
      <dgm:t>
        <a:bodyPr/>
        <a:lstStyle/>
        <a:p>
          <a:endParaRPr lang="ru-RU"/>
        </a:p>
      </dgm:t>
    </dgm:pt>
    <dgm:pt modelId="{0642A8EB-420F-4CDB-AFA5-04D28E4E6773}">
      <dgm:prSet phldrT="[Текст]"/>
      <dgm:spPr/>
      <dgm:t>
        <a:bodyPr/>
        <a:lstStyle/>
        <a:p>
          <a:r>
            <a:rPr lang="ru-RU" dirty="0" smtClean="0"/>
            <a:t>Помогать ребенку полагаться в познании и на риск с интуицией.</a:t>
          </a:r>
          <a:endParaRPr lang="ru-RU" dirty="0"/>
        </a:p>
      </dgm:t>
    </dgm:pt>
    <dgm:pt modelId="{3E74ABE6-3906-4D82-B9DC-3085F68C649D}" type="parTrans" cxnId="{832D8B34-10C7-43BE-8E88-502B03C6FBC2}">
      <dgm:prSet/>
      <dgm:spPr/>
      <dgm:t>
        <a:bodyPr/>
        <a:lstStyle/>
        <a:p>
          <a:endParaRPr lang="ru-RU"/>
        </a:p>
      </dgm:t>
    </dgm:pt>
    <dgm:pt modelId="{E21E780E-817C-429D-A4A9-5AE4A0A3F50F}" type="sibTrans" cxnId="{832D8B34-10C7-43BE-8E88-502B03C6FBC2}">
      <dgm:prSet/>
      <dgm:spPr/>
      <dgm:t>
        <a:bodyPr/>
        <a:lstStyle/>
        <a:p>
          <a:endParaRPr lang="ru-RU"/>
        </a:p>
      </dgm:t>
    </dgm:pt>
    <dgm:pt modelId="{0196FE5A-301D-48FE-8DCD-C5369C7971CA}" type="pres">
      <dgm:prSet presAssocID="{632923AC-AC40-43D3-A620-69E1E8F36CBD}" presName="vert0" presStyleCnt="0">
        <dgm:presLayoutVars>
          <dgm:dir/>
          <dgm:animOne val="branch"/>
          <dgm:animLvl val="lvl"/>
        </dgm:presLayoutVars>
      </dgm:prSet>
      <dgm:spPr/>
    </dgm:pt>
    <dgm:pt modelId="{4604C26B-FDFA-470B-8A4F-22C7618D3409}" type="pres">
      <dgm:prSet presAssocID="{E1C95C07-0C09-4F3E-9D93-0E972A5D67EC}" presName="thickLine" presStyleLbl="alignNode1" presStyleIdx="0" presStyleCnt="1"/>
      <dgm:spPr/>
    </dgm:pt>
    <dgm:pt modelId="{AABF39EE-9C51-4E11-A083-A9AE91F006BF}" type="pres">
      <dgm:prSet presAssocID="{E1C95C07-0C09-4F3E-9D93-0E972A5D67EC}" presName="horz1" presStyleCnt="0"/>
      <dgm:spPr/>
    </dgm:pt>
    <dgm:pt modelId="{3B835C16-D16E-4B93-9BEC-25015BBD512F}" type="pres">
      <dgm:prSet presAssocID="{E1C95C07-0C09-4F3E-9D93-0E972A5D67EC}" presName="tx1" presStyleLbl="revTx" presStyleIdx="0" presStyleCnt="7"/>
      <dgm:spPr/>
      <dgm:t>
        <a:bodyPr/>
        <a:lstStyle/>
        <a:p>
          <a:endParaRPr lang="ru-RU"/>
        </a:p>
      </dgm:t>
    </dgm:pt>
    <dgm:pt modelId="{5B92DE67-386A-4C92-9FA8-2049001B842D}" type="pres">
      <dgm:prSet presAssocID="{E1C95C07-0C09-4F3E-9D93-0E972A5D67EC}" presName="vert1" presStyleCnt="0"/>
      <dgm:spPr/>
    </dgm:pt>
    <dgm:pt modelId="{C6C430D3-7996-457A-BA6B-1E545ED33E9F}" type="pres">
      <dgm:prSet presAssocID="{490885A8-0542-4078-97F1-7CE755680D27}" presName="vertSpace2a" presStyleCnt="0"/>
      <dgm:spPr/>
    </dgm:pt>
    <dgm:pt modelId="{B113FD29-973D-4726-B4D8-66372756F25B}" type="pres">
      <dgm:prSet presAssocID="{490885A8-0542-4078-97F1-7CE755680D27}" presName="horz2" presStyleCnt="0"/>
      <dgm:spPr/>
    </dgm:pt>
    <dgm:pt modelId="{50F6E9D0-F760-4B23-B890-10BD7754C09F}" type="pres">
      <dgm:prSet presAssocID="{490885A8-0542-4078-97F1-7CE755680D27}" presName="horzSpace2" presStyleCnt="0"/>
      <dgm:spPr/>
    </dgm:pt>
    <dgm:pt modelId="{B8D48597-9552-4A3D-B346-ED940AD38EB2}" type="pres">
      <dgm:prSet presAssocID="{490885A8-0542-4078-97F1-7CE755680D27}" presName="tx2" presStyleLbl="revTx" presStyleIdx="1" presStyleCnt="7"/>
      <dgm:spPr/>
      <dgm:t>
        <a:bodyPr/>
        <a:lstStyle/>
        <a:p>
          <a:endParaRPr lang="ru-RU"/>
        </a:p>
      </dgm:t>
    </dgm:pt>
    <dgm:pt modelId="{B584FAE0-79AC-405A-A2D5-C9978BDD0F0B}" type="pres">
      <dgm:prSet presAssocID="{490885A8-0542-4078-97F1-7CE755680D27}" presName="vert2" presStyleCnt="0"/>
      <dgm:spPr/>
    </dgm:pt>
    <dgm:pt modelId="{804290E4-8781-47AC-8876-D2DB75E62BDF}" type="pres">
      <dgm:prSet presAssocID="{490885A8-0542-4078-97F1-7CE755680D27}" presName="thinLine2b" presStyleLbl="callout" presStyleIdx="0" presStyleCnt="6"/>
      <dgm:spPr/>
    </dgm:pt>
    <dgm:pt modelId="{9893DAE4-D017-4201-BDF6-AFBB605C40DF}" type="pres">
      <dgm:prSet presAssocID="{490885A8-0542-4078-97F1-7CE755680D27}" presName="vertSpace2b" presStyleCnt="0"/>
      <dgm:spPr/>
    </dgm:pt>
    <dgm:pt modelId="{51F7C14E-06D0-4976-ACEC-D17FDB9CA4A1}" type="pres">
      <dgm:prSet presAssocID="{4A880F39-B7CD-4E9C-9B1F-5F9C31184567}" presName="horz2" presStyleCnt="0"/>
      <dgm:spPr/>
    </dgm:pt>
    <dgm:pt modelId="{35B25012-8EFD-4914-9097-4FAA76BB6B6F}" type="pres">
      <dgm:prSet presAssocID="{4A880F39-B7CD-4E9C-9B1F-5F9C31184567}" presName="horzSpace2" presStyleCnt="0"/>
      <dgm:spPr/>
    </dgm:pt>
    <dgm:pt modelId="{D0442614-6E0B-4C3D-B393-D50167CA896E}" type="pres">
      <dgm:prSet presAssocID="{4A880F39-B7CD-4E9C-9B1F-5F9C31184567}" presName="tx2" presStyleLbl="revTx" presStyleIdx="2" presStyleCnt="7"/>
      <dgm:spPr/>
    </dgm:pt>
    <dgm:pt modelId="{12B69BCB-F51F-426B-954B-7198BCB69497}" type="pres">
      <dgm:prSet presAssocID="{4A880F39-B7CD-4E9C-9B1F-5F9C31184567}" presName="vert2" presStyleCnt="0"/>
      <dgm:spPr/>
    </dgm:pt>
    <dgm:pt modelId="{B64D14DA-CA34-4A17-9DC2-2887B56C63C5}" type="pres">
      <dgm:prSet presAssocID="{4A880F39-B7CD-4E9C-9B1F-5F9C31184567}" presName="thinLine2b" presStyleLbl="callout" presStyleIdx="1" presStyleCnt="6"/>
      <dgm:spPr/>
    </dgm:pt>
    <dgm:pt modelId="{907AA845-F63D-4C5C-B737-04BB4E814936}" type="pres">
      <dgm:prSet presAssocID="{4A880F39-B7CD-4E9C-9B1F-5F9C31184567}" presName="vertSpace2b" presStyleCnt="0"/>
      <dgm:spPr/>
    </dgm:pt>
    <dgm:pt modelId="{2EB3A70A-7352-4EBC-98CB-E9EE23B91918}" type="pres">
      <dgm:prSet presAssocID="{1C37C7C7-CE17-4AF9-9588-A6F13D405CAA}" presName="horz2" presStyleCnt="0"/>
      <dgm:spPr/>
    </dgm:pt>
    <dgm:pt modelId="{C622174A-0676-4D35-A83A-88330308F51D}" type="pres">
      <dgm:prSet presAssocID="{1C37C7C7-CE17-4AF9-9588-A6F13D405CAA}" presName="horzSpace2" presStyleCnt="0"/>
      <dgm:spPr/>
    </dgm:pt>
    <dgm:pt modelId="{1DD7D5A8-1563-4ADF-B59F-B2D97B67DD80}" type="pres">
      <dgm:prSet presAssocID="{1C37C7C7-CE17-4AF9-9588-A6F13D405CAA}" presName="tx2" presStyleLbl="revTx" presStyleIdx="3" presStyleCnt="7"/>
      <dgm:spPr/>
    </dgm:pt>
    <dgm:pt modelId="{76FCA083-9C06-496C-B194-A877FAE28F0F}" type="pres">
      <dgm:prSet presAssocID="{1C37C7C7-CE17-4AF9-9588-A6F13D405CAA}" presName="vert2" presStyleCnt="0"/>
      <dgm:spPr/>
    </dgm:pt>
    <dgm:pt modelId="{20BFDE86-F630-4363-BFB4-1B7DC891338D}" type="pres">
      <dgm:prSet presAssocID="{1C37C7C7-CE17-4AF9-9588-A6F13D405CAA}" presName="thinLine2b" presStyleLbl="callout" presStyleIdx="2" presStyleCnt="6"/>
      <dgm:spPr/>
    </dgm:pt>
    <dgm:pt modelId="{47AB0E65-6381-419E-BA6E-65D9A8D776B0}" type="pres">
      <dgm:prSet presAssocID="{1C37C7C7-CE17-4AF9-9588-A6F13D405CAA}" presName="vertSpace2b" presStyleCnt="0"/>
      <dgm:spPr/>
    </dgm:pt>
    <dgm:pt modelId="{5F7B54C6-99EB-451B-BF6C-8EFEF28B5350}" type="pres">
      <dgm:prSet presAssocID="{4C3F47F6-7575-4BE3-9EA9-85C0475DCA2C}" presName="horz2" presStyleCnt="0"/>
      <dgm:spPr/>
    </dgm:pt>
    <dgm:pt modelId="{AF5F801A-C581-4FB4-98B4-188F3013E4C0}" type="pres">
      <dgm:prSet presAssocID="{4C3F47F6-7575-4BE3-9EA9-85C0475DCA2C}" presName="horzSpace2" presStyleCnt="0"/>
      <dgm:spPr/>
    </dgm:pt>
    <dgm:pt modelId="{4B4E3C50-5E0A-43D2-9F38-72BC82590EF1}" type="pres">
      <dgm:prSet presAssocID="{4C3F47F6-7575-4BE3-9EA9-85C0475DCA2C}" presName="tx2" presStyleLbl="revTx" presStyleIdx="4" presStyleCnt="7"/>
      <dgm:spPr/>
      <dgm:t>
        <a:bodyPr/>
        <a:lstStyle/>
        <a:p>
          <a:endParaRPr lang="ru-RU"/>
        </a:p>
      </dgm:t>
    </dgm:pt>
    <dgm:pt modelId="{7F8A05DD-E4C9-4DC8-A228-5836D1BC2C27}" type="pres">
      <dgm:prSet presAssocID="{4C3F47F6-7575-4BE3-9EA9-85C0475DCA2C}" presName="vert2" presStyleCnt="0"/>
      <dgm:spPr/>
    </dgm:pt>
    <dgm:pt modelId="{52E106DF-8C8F-43E6-B0DC-814CF8ADEAFD}" type="pres">
      <dgm:prSet presAssocID="{4C3F47F6-7575-4BE3-9EA9-85C0475DCA2C}" presName="thinLine2b" presStyleLbl="callout" presStyleIdx="3" presStyleCnt="6"/>
      <dgm:spPr/>
    </dgm:pt>
    <dgm:pt modelId="{2C697B06-3A2C-4952-9FD1-C1DDA80E4300}" type="pres">
      <dgm:prSet presAssocID="{4C3F47F6-7575-4BE3-9EA9-85C0475DCA2C}" presName="vertSpace2b" presStyleCnt="0"/>
      <dgm:spPr/>
    </dgm:pt>
    <dgm:pt modelId="{C69691F8-CFCA-4678-A8D3-B2EC07DE6D80}" type="pres">
      <dgm:prSet presAssocID="{E27EED70-5D0B-4830-8FC6-ECBB2AECD562}" presName="horz2" presStyleCnt="0"/>
      <dgm:spPr/>
    </dgm:pt>
    <dgm:pt modelId="{6F7D9A50-A042-4D2D-8FDD-2CB9D618661F}" type="pres">
      <dgm:prSet presAssocID="{E27EED70-5D0B-4830-8FC6-ECBB2AECD562}" presName="horzSpace2" presStyleCnt="0"/>
      <dgm:spPr/>
    </dgm:pt>
    <dgm:pt modelId="{6AA7C147-A881-4859-B622-A0B4F591721E}" type="pres">
      <dgm:prSet presAssocID="{E27EED70-5D0B-4830-8FC6-ECBB2AECD562}" presName="tx2" presStyleLbl="revTx" presStyleIdx="5" presStyleCnt="7"/>
      <dgm:spPr/>
    </dgm:pt>
    <dgm:pt modelId="{CEC142C3-9298-4D39-87E7-7D3B0553B75C}" type="pres">
      <dgm:prSet presAssocID="{E27EED70-5D0B-4830-8FC6-ECBB2AECD562}" presName="vert2" presStyleCnt="0"/>
      <dgm:spPr/>
    </dgm:pt>
    <dgm:pt modelId="{83400FE9-6967-4761-8DB6-0772C3776627}" type="pres">
      <dgm:prSet presAssocID="{E27EED70-5D0B-4830-8FC6-ECBB2AECD562}" presName="thinLine2b" presStyleLbl="callout" presStyleIdx="4" presStyleCnt="6"/>
      <dgm:spPr/>
    </dgm:pt>
    <dgm:pt modelId="{BC06878C-8015-431A-90B8-821BDF113EDD}" type="pres">
      <dgm:prSet presAssocID="{E27EED70-5D0B-4830-8FC6-ECBB2AECD562}" presName="vertSpace2b" presStyleCnt="0"/>
      <dgm:spPr/>
    </dgm:pt>
    <dgm:pt modelId="{FDD7F474-8C8B-43FA-9A62-95CE8D82166C}" type="pres">
      <dgm:prSet presAssocID="{0642A8EB-420F-4CDB-AFA5-04D28E4E6773}" presName="horz2" presStyleCnt="0"/>
      <dgm:spPr/>
    </dgm:pt>
    <dgm:pt modelId="{1F74E734-1B79-4489-897C-E3540FF17B0B}" type="pres">
      <dgm:prSet presAssocID="{0642A8EB-420F-4CDB-AFA5-04D28E4E6773}" presName="horzSpace2" presStyleCnt="0"/>
      <dgm:spPr/>
    </dgm:pt>
    <dgm:pt modelId="{1B107960-FC42-419D-9D14-888E421B79F9}" type="pres">
      <dgm:prSet presAssocID="{0642A8EB-420F-4CDB-AFA5-04D28E4E6773}" presName="tx2" presStyleLbl="revTx" presStyleIdx="6" presStyleCnt="7"/>
      <dgm:spPr/>
      <dgm:t>
        <a:bodyPr/>
        <a:lstStyle/>
        <a:p>
          <a:endParaRPr lang="ru-RU"/>
        </a:p>
      </dgm:t>
    </dgm:pt>
    <dgm:pt modelId="{1D6DB2D0-CD89-4593-81F0-7A55A1E6316A}" type="pres">
      <dgm:prSet presAssocID="{0642A8EB-420F-4CDB-AFA5-04D28E4E6773}" presName="vert2" presStyleCnt="0"/>
      <dgm:spPr/>
    </dgm:pt>
    <dgm:pt modelId="{675A1F63-5868-47DF-9945-72A2C99DD05E}" type="pres">
      <dgm:prSet presAssocID="{0642A8EB-420F-4CDB-AFA5-04D28E4E6773}" presName="thinLine2b" presStyleLbl="callout" presStyleIdx="5" presStyleCnt="6"/>
      <dgm:spPr/>
    </dgm:pt>
    <dgm:pt modelId="{AB5BC056-DEE5-43A2-90B9-19FB026CCF27}" type="pres">
      <dgm:prSet presAssocID="{0642A8EB-420F-4CDB-AFA5-04D28E4E6773}" presName="vertSpace2b" presStyleCnt="0"/>
      <dgm:spPr/>
    </dgm:pt>
  </dgm:ptLst>
  <dgm:cxnLst>
    <dgm:cxn modelId="{BBCD91C8-659B-4BCA-8C86-8330B4ED28A5}" type="presOf" srcId="{632923AC-AC40-43D3-A620-69E1E8F36CBD}" destId="{0196FE5A-301D-48FE-8DCD-C5369C7971CA}" srcOrd="0" destOrd="0" presId="urn:microsoft.com/office/officeart/2008/layout/LinedList"/>
    <dgm:cxn modelId="{759FF712-757A-499E-89EE-5EB4CD2F6AEA}" type="presOf" srcId="{490885A8-0542-4078-97F1-7CE755680D27}" destId="{B8D48597-9552-4A3D-B346-ED940AD38EB2}" srcOrd="0" destOrd="0" presId="urn:microsoft.com/office/officeart/2008/layout/LinedList"/>
    <dgm:cxn modelId="{B13D9B08-B964-4923-9F8F-F8C3605BCD4E}" srcId="{632923AC-AC40-43D3-A620-69E1E8F36CBD}" destId="{E1C95C07-0C09-4F3E-9D93-0E972A5D67EC}" srcOrd="0" destOrd="0" parTransId="{D5D555DA-08DC-4632-AFD7-AA89D267F30D}" sibTransId="{48288061-26A3-4987-B6C7-998EF7C646E4}"/>
    <dgm:cxn modelId="{AAAB2035-7561-4E5D-978C-F859201D0822}" srcId="{E1C95C07-0C09-4F3E-9D93-0E972A5D67EC}" destId="{1C37C7C7-CE17-4AF9-9588-A6F13D405CAA}" srcOrd="2" destOrd="0" parTransId="{8643FA3B-637B-4710-8C33-EDF14190EC4E}" sibTransId="{8DD841C7-9AD8-4F02-92C8-21C7389E1DB4}"/>
    <dgm:cxn modelId="{36383F2A-C500-4A96-BCB0-16855ABF8BE4}" type="presOf" srcId="{0642A8EB-420F-4CDB-AFA5-04D28E4E6773}" destId="{1B107960-FC42-419D-9D14-888E421B79F9}" srcOrd="0" destOrd="0" presId="urn:microsoft.com/office/officeart/2008/layout/LinedList"/>
    <dgm:cxn modelId="{288B999C-F502-4F90-900C-524F61C057CC}" type="presOf" srcId="{E27EED70-5D0B-4830-8FC6-ECBB2AECD562}" destId="{6AA7C147-A881-4859-B622-A0B4F591721E}" srcOrd="0" destOrd="0" presId="urn:microsoft.com/office/officeart/2008/layout/LinedList"/>
    <dgm:cxn modelId="{377BFEAF-B817-4BAB-A78D-7A15041A9ED0}" type="presOf" srcId="{4C3F47F6-7575-4BE3-9EA9-85C0475DCA2C}" destId="{4B4E3C50-5E0A-43D2-9F38-72BC82590EF1}" srcOrd="0" destOrd="0" presId="urn:microsoft.com/office/officeart/2008/layout/LinedList"/>
    <dgm:cxn modelId="{BB731BC4-4CB0-4214-BE43-3CDAD458F00A}" srcId="{E1C95C07-0C09-4F3E-9D93-0E972A5D67EC}" destId="{490885A8-0542-4078-97F1-7CE755680D27}" srcOrd="0" destOrd="0" parTransId="{197AA8F7-C9FE-4396-A69F-3E64480B3A1B}" sibTransId="{EF417459-D55E-4CC6-89B1-59EB47D119A3}"/>
    <dgm:cxn modelId="{1983EA94-B89D-4467-ADBA-67D7E5FE28A2}" type="presOf" srcId="{E1C95C07-0C09-4F3E-9D93-0E972A5D67EC}" destId="{3B835C16-D16E-4B93-9BEC-25015BBD512F}" srcOrd="0" destOrd="0" presId="urn:microsoft.com/office/officeart/2008/layout/LinedList"/>
    <dgm:cxn modelId="{E9773A14-8859-4625-8A54-7C3B638EA536}" type="presOf" srcId="{1C37C7C7-CE17-4AF9-9588-A6F13D405CAA}" destId="{1DD7D5A8-1563-4ADF-B59F-B2D97B67DD80}" srcOrd="0" destOrd="0" presId="urn:microsoft.com/office/officeart/2008/layout/LinedList"/>
    <dgm:cxn modelId="{4FFAB1FB-78EC-4A85-87F1-1B401EA9A928}" srcId="{E1C95C07-0C09-4F3E-9D93-0E972A5D67EC}" destId="{4C3F47F6-7575-4BE3-9EA9-85C0475DCA2C}" srcOrd="3" destOrd="0" parTransId="{27E6BFAC-1E0F-4C8C-A2D0-9C13008316D7}" sibTransId="{FDAABEBC-E3B4-4963-AA9E-7DF0E9FEC6D0}"/>
    <dgm:cxn modelId="{832D8B34-10C7-43BE-8E88-502B03C6FBC2}" srcId="{E1C95C07-0C09-4F3E-9D93-0E972A5D67EC}" destId="{0642A8EB-420F-4CDB-AFA5-04D28E4E6773}" srcOrd="5" destOrd="0" parTransId="{3E74ABE6-3906-4D82-B9DC-3085F68C649D}" sibTransId="{E21E780E-817C-429D-A4A9-5AE4A0A3F50F}"/>
    <dgm:cxn modelId="{40673C40-E255-460C-ACA0-43EA622C1496}" srcId="{E1C95C07-0C09-4F3E-9D93-0E972A5D67EC}" destId="{E27EED70-5D0B-4830-8FC6-ECBB2AECD562}" srcOrd="4" destOrd="0" parTransId="{F37ADEB4-189B-4BC7-8123-EE9CFC0F6EB8}" sibTransId="{72BFB264-4FB9-425F-B654-D80AA28DF74F}"/>
    <dgm:cxn modelId="{1BF88D44-2091-4916-8EC4-C80F6C7758BA}" type="presOf" srcId="{4A880F39-B7CD-4E9C-9B1F-5F9C31184567}" destId="{D0442614-6E0B-4C3D-B393-D50167CA896E}" srcOrd="0" destOrd="0" presId="urn:microsoft.com/office/officeart/2008/layout/LinedList"/>
    <dgm:cxn modelId="{F44EF46B-2DA5-4230-8B63-FEF82EA5CED4}" srcId="{E1C95C07-0C09-4F3E-9D93-0E972A5D67EC}" destId="{4A880F39-B7CD-4E9C-9B1F-5F9C31184567}" srcOrd="1" destOrd="0" parTransId="{F1776768-1A92-4457-93BE-0A6115564DEC}" sibTransId="{899EEC6F-4ABC-4265-A2F7-370430B9DF72}"/>
    <dgm:cxn modelId="{4C82EDEB-9600-42F9-8C3F-3AF77FD496E9}" type="presParOf" srcId="{0196FE5A-301D-48FE-8DCD-C5369C7971CA}" destId="{4604C26B-FDFA-470B-8A4F-22C7618D3409}" srcOrd="0" destOrd="0" presId="urn:microsoft.com/office/officeart/2008/layout/LinedList"/>
    <dgm:cxn modelId="{D19358BD-E61D-4623-AAB3-42190BDBE985}" type="presParOf" srcId="{0196FE5A-301D-48FE-8DCD-C5369C7971CA}" destId="{AABF39EE-9C51-4E11-A083-A9AE91F006BF}" srcOrd="1" destOrd="0" presId="urn:microsoft.com/office/officeart/2008/layout/LinedList"/>
    <dgm:cxn modelId="{0C2FAD18-F7B8-4AA6-9E55-8F7B42C263F5}" type="presParOf" srcId="{AABF39EE-9C51-4E11-A083-A9AE91F006BF}" destId="{3B835C16-D16E-4B93-9BEC-25015BBD512F}" srcOrd="0" destOrd="0" presId="urn:microsoft.com/office/officeart/2008/layout/LinedList"/>
    <dgm:cxn modelId="{518FC083-18D5-4190-93AC-FEA62CF49FFF}" type="presParOf" srcId="{AABF39EE-9C51-4E11-A083-A9AE91F006BF}" destId="{5B92DE67-386A-4C92-9FA8-2049001B842D}" srcOrd="1" destOrd="0" presId="urn:microsoft.com/office/officeart/2008/layout/LinedList"/>
    <dgm:cxn modelId="{3A92EB7E-E351-4FE2-B126-6CD424815A4D}" type="presParOf" srcId="{5B92DE67-386A-4C92-9FA8-2049001B842D}" destId="{C6C430D3-7996-457A-BA6B-1E545ED33E9F}" srcOrd="0" destOrd="0" presId="urn:microsoft.com/office/officeart/2008/layout/LinedList"/>
    <dgm:cxn modelId="{620CE727-091C-4A66-B243-FAA9E1061C34}" type="presParOf" srcId="{5B92DE67-386A-4C92-9FA8-2049001B842D}" destId="{B113FD29-973D-4726-B4D8-66372756F25B}" srcOrd="1" destOrd="0" presId="urn:microsoft.com/office/officeart/2008/layout/LinedList"/>
    <dgm:cxn modelId="{F148DC52-A1AC-4F1D-BF0D-7DD1BB7AD2BE}" type="presParOf" srcId="{B113FD29-973D-4726-B4D8-66372756F25B}" destId="{50F6E9D0-F760-4B23-B890-10BD7754C09F}" srcOrd="0" destOrd="0" presId="urn:microsoft.com/office/officeart/2008/layout/LinedList"/>
    <dgm:cxn modelId="{76B47BBC-D9C2-4C97-B131-F06D2B265718}" type="presParOf" srcId="{B113FD29-973D-4726-B4D8-66372756F25B}" destId="{B8D48597-9552-4A3D-B346-ED940AD38EB2}" srcOrd="1" destOrd="0" presId="urn:microsoft.com/office/officeart/2008/layout/LinedList"/>
    <dgm:cxn modelId="{6E5BF85A-1371-4752-A0A8-1CDBE7698019}" type="presParOf" srcId="{B113FD29-973D-4726-B4D8-66372756F25B}" destId="{B584FAE0-79AC-405A-A2D5-C9978BDD0F0B}" srcOrd="2" destOrd="0" presId="urn:microsoft.com/office/officeart/2008/layout/LinedList"/>
    <dgm:cxn modelId="{7272D974-2775-4BFF-AA18-A218A35CD821}" type="presParOf" srcId="{5B92DE67-386A-4C92-9FA8-2049001B842D}" destId="{804290E4-8781-47AC-8876-D2DB75E62BDF}" srcOrd="2" destOrd="0" presId="urn:microsoft.com/office/officeart/2008/layout/LinedList"/>
    <dgm:cxn modelId="{D7A22377-D179-4176-885A-DA0C972D7074}" type="presParOf" srcId="{5B92DE67-386A-4C92-9FA8-2049001B842D}" destId="{9893DAE4-D017-4201-BDF6-AFBB605C40DF}" srcOrd="3" destOrd="0" presId="urn:microsoft.com/office/officeart/2008/layout/LinedList"/>
    <dgm:cxn modelId="{3EF67F41-F380-4983-B28B-A66F2D05A81A}" type="presParOf" srcId="{5B92DE67-386A-4C92-9FA8-2049001B842D}" destId="{51F7C14E-06D0-4976-ACEC-D17FDB9CA4A1}" srcOrd="4" destOrd="0" presId="urn:microsoft.com/office/officeart/2008/layout/LinedList"/>
    <dgm:cxn modelId="{7723CFC6-6327-4C8E-88C6-6289156B7122}" type="presParOf" srcId="{51F7C14E-06D0-4976-ACEC-D17FDB9CA4A1}" destId="{35B25012-8EFD-4914-9097-4FAA76BB6B6F}" srcOrd="0" destOrd="0" presId="urn:microsoft.com/office/officeart/2008/layout/LinedList"/>
    <dgm:cxn modelId="{45BA51C3-654A-4BD1-94AF-2764D5936B06}" type="presParOf" srcId="{51F7C14E-06D0-4976-ACEC-D17FDB9CA4A1}" destId="{D0442614-6E0B-4C3D-B393-D50167CA896E}" srcOrd="1" destOrd="0" presId="urn:microsoft.com/office/officeart/2008/layout/LinedList"/>
    <dgm:cxn modelId="{B13C7AEF-7076-45CF-9564-0E3980AADAD3}" type="presParOf" srcId="{51F7C14E-06D0-4976-ACEC-D17FDB9CA4A1}" destId="{12B69BCB-F51F-426B-954B-7198BCB69497}" srcOrd="2" destOrd="0" presId="urn:microsoft.com/office/officeart/2008/layout/LinedList"/>
    <dgm:cxn modelId="{C1F250DF-D934-4E1A-B0C0-4AED12D55980}" type="presParOf" srcId="{5B92DE67-386A-4C92-9FA8-2049001B842D}" destId="{B64D14DA-CA34-4A17-9DC2-2887B56C63C5}" srcOrd="5" destOrd="0" presId="urn:microsoft.com/office/officeart/2008/layout/LinedList"/>
    <dgm:cxn modelId="{F50BAB34-8CF1-471A-BD61-5D1A5BC29F6B}" type="presParOf" srcId="{5B92DE67-386A-4C92-9FA8-2049001B842D}" destId="{907AA845-F63D-4C5C-B737-04BB4E814936}" srcOrd="6" destOrd="0" presId="urn:microsoft.com/office/officeart/2008/layout/LinedList"/>
    <dgm:cxn modelId="{A34D0E00-A71E-4F61-9736-8F4CBE4FFD26}" type="presParOf" srcId="{5B92DE67-386A-4C92-9FA8-2049001B842D}" destId="{2EB3A70A-7352-4EBC-98CB-E9EE23B91918}" srcOrd="7" destOrd="0" presId="urn:microsoft.com/office/officeart/2008/layout/LinedList"/>
    <dgm:cxn modelId="{D6377485-8C8C-402C-B850-A3457B82E30F}" type="presParOf" srcId="{2EB3A70A-7352-4EBC-98CB-E9EE23B91918}" destId="{C622174A-0676-4D35-A83A-88330308F51D}" srcOrd="0" destOrd="0" presId="urn:microsoft.com/office/officeart/2008/layout/LinedList"/>
    <dgm:cxn modelId="{F235E9E1-7FD4-4A99-A539-79FC23FDD85D}" type="presParOf" srcId="{2EB3A70A-7352-4EBC-98CB-E9EE23B91918}" destId="{1DD7D5A8-1563-4ADF-B59F-B2D97B67DD80}" srcOrd="1" destOrd="0" presId="urn:microsoft.com/office/officeart/2008/layout/LinedList"/>
    <dgm:cxn modelId="{AD379D3B-3324-436B-9F42-113231C9EA16}" type="presParOf" srcId="{2EB3A70A-7352-4EBC-98CB-E9EE23B91918}" destId="{76FCA083-9C06-496C-B194-A877FAE28F0F}" srcOrd="2" destOrd="0" presId="urn:microsoft.com/office/officeart/2008/layout/LinedList"/>
    <dgm:cxn modelId="{27844F6A-0F3A-4E30-8BE9-C2BEB03F133A}" type="presParOf" srcId="{5B92DE67-386A-4C92-9FA8-2049001B842D}" destId="{20BFDE86-F630-4363-BFB4-1B7DC891338D}" srcOrd="8" destOrd="0" presId="urn:microsoft.com/office/officeart/2008/layout/LinedList"/>
    <dgm:cxn modelId="{B998A1AF-038C-4AA1-8F7C-D7EBD2F67CC7}" type="presParOf" srcId="{5B92DE67-386A-4C92-9FA8-2049001B842D}" destId="{47AB0E65-6381-419E-BA6E-65D9A8D776B0}" srcOrd="9" destOrd="0" presId="urn:microsoft.com/office/officeart/2008/layout/LinedList"/>
    <dgm:cxn modelId="{CD617869-EA5E-4C62-A7AC-36C7F7B6B9CE}" type="presParOf" srcId="{5B92DE67-386A-4C92-9FA8-2049001B842D}" destId="{5F7B54C6-99EB-451B-BF6C-8EFEF28B5350}" srcOrd="10" destOrd="0" presId="urn:microsoft.com/office/officeart/2008/layout/LinedList"/>
    <dgm:cxn modelId="{EFC3D61D-1D1B-466C-B7C4-239A2969A0C3}" type="presParOf" srcId="{5F7B54C6-99EB-451B-BF6C-8EFEF28B5350}" destId="{AF5F801A-C581-4FB4-98B4-188F3013E4C0}" srcOrd="0" destOrd="0" presId="urn:microsoft.com/office/officeart/2008/layout/LinedList"/>
    <dgm:cxn modelId="{3420E86B-37A6-4E42-93A4-2741ACEDC065}" type="presParOf" srcId="{5F7B54C6-99EB-451B-BF6C-8EFEF28B5350}" destId="{4B4E3C50-5E0A-43D2-9F38-72BC82590EF1}" srcOrd="1" destOrd="0" presId="urn:microsoft.com/office/officeart/2008/layout/LinedList"/>
    <dgm:cxn modelId="{AB7EA037-69A8-4E68-8306-9A47294210C8}" type="presParOf" srcId="{5F7B54C6-99EB-451B-BF6C-8EFEF28B5350}" destId="{7F8A05DD-E4C9-4DC8-A228-5836D1BC2C27}" srcOrd="2" destOrd="0" presId="urn:microsoft.com/office/officeart/2008/layout/LinedList"/>
    <dgm:cxn modelId="{11767323-A959-4ECC-90F1-B2D758A267C7}" type="presParOf" srcId="{5B92DE67-386A-4C92-9FA8-2049001B842D}" destId="{52E106DF-8C8F-43E6-B0DC-814CF8ADEAFD}" srcOrd="11" destOrd="0" presId="urn:microsoft.com/office/officeart/2008/layout/LinedList"/>
    <dgm:cxn modelId="{E507E727-C6B9-4C25-958D-FBB34B25F27B}" type="presParOf" srcId="{5B92DE67-386A-4C92-9FA8-2049001B842D}" destId="{2C697B06-3A2C-4952-9FD1-C1DDA80E4300}" srcOrd="12" destOrd="0" presId="urn:microsoft.com/office/officeart/2008/layout/LinedList"/>
    <dgm:cxn modelId="{24078E2F-9435-4A44-917B-A5D2AB22DFFE}" type="presParOf" srcId="{5B92DE67-386A-4C92-9FA8-2049001B842D}" destId="{C69691F8-CFCA-4678-A8D3-B2EC07DE6D80}" srcOrd="13" destOrd="0" presId="urn:microsoft.com/office/officeart/2008/layout/LinedList"/>
    <dgm:cxn modelId="{B6AF6ABA-6CB7-4956-8092-6848A52229F5}" type="presParOf" srcId="{C69691F8-CFCA-4678-A8D3-B2EC07DE6D80}" destId="{6F7D9A50-A042-4D2D-8FDD-2CB9D618661F}" srcOrd="0" destOrd="0" presId="urn:microsoft.com/office/officeart/2008/layout/LinedList"/>
    <dgm:cxn modelId="{E5ABD012-8E08-4DED-AD3B-65E8A5BFC734}" type="presParOf" srcId="{C69691F8-CFCA-4678-A8D3-B2EC07DE6D80}" destId="{6AA7C147-A881-4859-B622-A0B4F591721E}" srcOrd="1" destOrd="0" presId="urn:microsoft.com/office/officeart/2008/layout/LinedList"/>
    <dgm:cxn modelId="{0F4C8013-2B4C-43B6-9C1A-D28E412A065C}" type="presParOf" srcId="{C69691F8-CFCA-4678-A8D3-B2EC07DE6D80}" destId="{CEC142C3-9298-4D39-87E7-7D3B0553B75C}" srcOrd="2" destOrd="0" presId="urn:microsoft.com/office/officeart/2008/layout/LinedList"/>
    <dgm:cxn modelId="{5D8E5134-BC14-43D9-BD30-5B3016BC49C2}" type="presParOf" srcId="{5B92DE67-386A-4C92-9FA8-2049001B842D}" destId="{83400FE9-6967-4761-8DB6-0772C3776627}" srcOrd="14" destOrd="0" presId="urn:microsoft.com/office/officeart/2008/layout/LinedList"/>
    <dgm:cxn modelId="{FA6C3E40-4149-471F-85BA-0F97F8C57C80}" type="presParOf" srcId="{5B92DE67-386A-4C92-9FA8-2049001B842D}" destId="{BC06878C-8015-431A-90B8-821BDF113EDD}" srcOrd="15" destOrd="0" presId="urn:microsoft.com/office/officeart/2008/layout/LinedList"/>
    <dgm:cxn modelId="{25ACC005-BBA6-457B-969E-520F10F4D7BB}" type="presParOf" srcId="{5B92DE67-386A-4C92-9FA8-2049001B842D}" destId="{FDD7F474-8C8B-43FA-9A62-95CE8D82166C}" srcOrd="16" destOrd="0" presId="urn:microsoft.com/office/officeart/2008/layout/LinedList"/>
    <dgm:cxn modelId="{BD9D4A1C-61B0-4552-AAF3-05065B7D5280}" type="presParOf" srcId="{FDD7F474-8C8B-43FA-9A62-95CE8D82166C}" destId="{1F74E734-1B79-4489-897C-E3540FF17B0B}" srcOrd="0" destOrd="0" presId="urn:microsoft.com/office/officeart/2008/layout/LinedList"/>
    <dgm:cxn modelId="{3CB614AA-AC01-4D57-B8A3-89328B729B33}" type="presParOf" srcId="{FDD7F474-8C8B-43FA-9A62-95CE8D82166C}" destId="{1B107960-FC42-419D-9D14-888E421B79F9}" srcOrd="1" destOrd="0" presId="urn:microsoft.com/office/officeart/2008/layout/LinedList"/>
    <dgm:cxn modelId="{21871532-C2C4-4320-B78E-598554A6D2DC}" type="presParOf" srcId="{FDD7F474-8C8B-43FA-9A62-95CE8D82166C}" destId="{1D6DB2D0-CD89-4593-81F0-7A55A1E6316A}" srcOrd="2" destOrd="0" presId="urn:microsoft.com/office/officeart/2008/layout/LinedList"/>
    <dgm:cxn modelId="{711998B7-0DDC-4535-8216-1123C7712E86}" type="presParOf" srcId="{5B92DE67-386A-4C92-9FA8-2049001B842D}" destId="{675A1F63-5868-47DF-9945-72A2C99DD05E}" srcOrd="17" destOrd="0" presId="urn:microsoft.com/office/officeart/2008/layout/LinedList"/>
    <dgm:cxn modelId="{E0880CF0-2A4B-45E6-8C69-588F72FB0012}" type="presParOf" srcId="{5B92DE67-386A-4C92-9FA8-2049001B842D}" destId="{AB5BC056-DEE5-43A2-90B9-19FB026CCF27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B22D2-3015-44AC-803A-793557961CAC}">
      <dsp:nvSpPr>
        <dsp:cNvPr id="0" name=""/>
        <dsp:cNvSpPr/>
      </dsp:nvSpPr>
      <dsp:spPr>
        <a:xfrm>
          <a:off x="1236196" y="1484052"/>
          <a:ext cx="369944" cy="352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972" y="0"/>
              </a:lnTo>
              <a:lnTo>
                <a:pt x="184972" y="352462"/>
              </a:lnTo>
              <a:lnTo>
                <a:pt x="369944" y="35246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08394" y="1647508"/>
        <a:ext cx="25548" cy="25548"/>
      </dsp:txXfrm>
    </dsp:sp>
    <dsp:sp modelId="{13B0A479-B549-4FA4-A61B-3C654F9957FA}">
      <dsp:nvSpPr>
        <dsp:cNvPr id="0" name=""/>
        <dsp:cNvSpPr/>
      </dsp:nvSpPr>
      <dsp:spPr>
        <a:xfrm>
          <a:off x="1236196" y="1131589"/>
          <a:ext cx="369944" cy="352462"/>
        </a:xfrm>
        <a:custGeom>
          <a:avLst/>
          <a:gdLst/>
          <a:ahLst/>
          <a:cxnLst/>
          <a:rect l="0" t="0" r="0" b="0"/>
          <a:pathLst>
            <a:path>
              <a:moveTo>
                <a:pt x="0" y="352462"/>
              </a:moveTo>
              <a:lnTo>
                <a:pt x="184972" y="352462"/>
              </a:lnTo>
              <a:lnTo>
                <a:pt x="184972" y="0"/>
              </a:lnTo>
              <a:lnTo>
                <a:pt x="369944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08394" y="1295046"/>
        <a:ext cx="25548" cy="25548"/>
      </dsp:txXfrm>
    </dsp:sp>
    <dsp:sp modelId="{027F728C-E3AC-48D4-A59A-434E24244BEB}">
      <dsp:nvSpPr>
        <dsp:cNvPr id="0" name=""/>
        <dsp:cNvSpPr/>
      </dsp:nvSpPr>
      <dsp:spPr>
        <a:xfrm rot="16200000">
          <a:off x="-529825" y="1202082"/>
          <a:ext cx="2968104" cy="563939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Способности</a:t>
          </a:r>
          <a:endParaRPr lang="ru-RU" sz="3700" kern="1200" dirty="0"/>
        </a:p>
      </dsp:txBody>
      <dsp:txXfrm>
        <a:off x="-529825" y="1202082"/>
        <a:ext cx="2968104" cy="563939"/>
      </dsp:txXfrm>
    </dsp:sp>
    <dsp:sp modelId="{EDA3518D-7530-4DC5-ADCE-29D90A20933A}">
      <dsp:nvSpPr>
        <dsp:cNvPr id="0" name=""/>
        <dsp:cNvSpPr/>
      </dsp:nvSpPr>
      <dsp:spPr>
        <a:xfrm>
          <a:off x="1606140" y="849619"/>
          <a:ext cx="1849722" cy="56393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Учебные</a:t>
          </a:r>
          <a:endParaRPr lang="ru-RU" sz="2900" kern="1200" dirty="0"/>
        </a:p>
      </dsp:txBody>
      <dsp:txXfrm>
        <a:off x="1606140" y="849619"/>
        <a:ext cx="1849722" cy="563939"/>
      </dsp:txXfrm>
    </dsp:sp>
    <dsp:sp modelId="{FB129E8C-8FC9-460B-A8BB-5371BA65E260}">
      <dsp:nvSpPr>
        <dsp:cNvPr id="0" name=""/>
        <dsp:cNvSpPr/>
      </dsp:nvSpPr>
      <dsp:spPr>
        <a:xfrm>
          <a:off x="1606140" y="1554544"/>
          <a:ext cx="1849722" cy="56393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Творческие</a:t>
          </a:r>
          <a:endParaRPr lang="ru-RU" sz="2900" kern="1200" dirty="0"/>
        </a:p>
      </dsp:txBody>
      <dsp:txXfrm>
        <a:off x="1606140" y="1554544"/>
        <a:ext cx="1849722" cy="563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96CC4-3698-4E2F-B36F-F0AE00E1C003}">
      <dsp:nvSpPr>
        <dsp:cNvPr id="0" name=""/>
        <dsp:cNvSpPr/>
      </dsp:nvSpPr>
      <dsp:spPr>
        <a:xfrm>
          <a:off x="0" y="0"/>
          <a:ext cx="712879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77438-1FF3-467E-8CBC-230D279197E9}">
      <dsp:nvSpPr>
        <dsp:cNvPr id="0" name=""/>
        <dsp:cNvSpPr/>
      </dsp:nvSpPr>
      <dsp:spPr>
        <a:xfrm>
          <a:off x="0" y="0"/>
          <a:ext cx="1425758" cy="532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Необходимые для формирования творческих способностей условия:</a:t>
          </a:r>
          <a:endParaRPr lang="ru-RU" sz="1500" kern="1200" dirty="0"/>
        </a:p>
      </dsp:txBody>
      <dsp:txXfrm>
        <a:off x="0" y="0"/>
        <a:ext cx="1425758" cy="5328591"/>
      </dsp:txXfrm>
    </dsp:sp>
    <dsp:sp modelId="{F719C386-6A30-49D3-BC53-FDAD9DD12136}">
      <dsp:nvSpPr>
        <dsp:cNvPr id="0" name=""/>
        <dsp:cNvSpPr/>
      </dsp:nvSpPr>
      <dsp:spPr>
        <a:xfrm>
          <a:off x="1532690" y="50215"/>
          <a:ext cx="5596101" cy="100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</a:t>
          </a:r>
          <a:r>
            <a:rPr lang="en-US" sz="1600" kern="1200" dirty="0" smtClean="0"/>
            <a:t>a</a:t>
          </a:r>
          <a:r>
            <a:rPr lang="ru-RU" sz="1600" kern="1200" dirty="0" err="1" smtClean="0"/>
            <a:t>ннее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физическ</a:t>
          </a:r>
          <a:r>
            <a:rPr lang="en-US" sz="1600" kern="1200" dirty="0" smtClean="0"/>
            <a:t>o</a:t>
          </a:r>
          <a:r>
            <a:rPr lang="ru-RU" sz="1600" kern="1200" dirty="0" smtClean="0"/>
            <a:t>е р</a:t>
          </a:r>
          <a:r>
            <a:rPr lang="en-US" sz="1600" kern="1200" dirty="0" smtClean="0"/>
            <a:t>a</a:t>
          </a:r>
          <a:r>
            <a:rPr lang="ru-RU" sz="1600" kern="1200" dirty="0" err="1" smtClean="0"/>
            <a:t>звитие</a:t>
          </a:r>
          <a:r>
            <a:rPr lang="ru-RU" sz="1600" kern="1200" dirty="0" smtClean="0"/>
            <a:t> м</a:t>
          </a:r>
          <a:r>
            <a:rPr lang="en-US" sz="1600" kern="1200" dirty="0" smtClean="0"/>
            <a:t>a</a:t>
          </a:r>
          <a:r>
            <a:rPr lang="ru-RU" sz="1600" kern="1200" dirty="0" err="1" smtClean="0"/>
            <a:t>лыш</a:t>
          </a:r>
          <a:r>
            <a:rPr lang="en-US" sz="1600" kern="1200" dirty="0" smtClean="0"/>
            <a:t>a. </a:t>
          </a:r>
          <a:r>
            <a:rPr lang="ru-RU" sz="1600" kern="1200" dirty="0" smtClean="0"/>
            <a:t>Р</a:t>
          </a:r>
          <a:r>
            <a:rPr lang="en-US" sz="1600" kern="1200" dirty="0" smtClean="0"/>
            <a:t>a</a:t>
          </a:r>
          <a:r>
            <a:rPr lang="ru-RU" sz="1600" kern="1200" dirty="0" err="1" smtClean="0"/>
            <a:t>ннее</a:t>
          </a:r>
          <a:r>
            <a:rPr lang="ru-RU" sz="1600" kern="1200" dirty="0" smtClean="0"/>
            <a:t> чтение, счет, </a:t>
          </a:r>
          <a:r>
            <a:rPr lang="ru-RU" sz="1600" kern="1200" dirty="0" err="1" smtClean="0"/>
            <a:t>зн</a:t>
          </a:r>
          <a:r>
            <a:rPr lang="en-US" sz="1600" kern="1200" dirty="0" smtClean="0"/>
            <a:t>a</a:t>
          </a:r>
          <a:r>
            <a:rPr lang="ru-RU" sz="1600" kern="1200" dirty="0" smtClean="0"/>
            <a:t>к</a:t>
          </a:r>
          <a:r>
            <a:rPr lang="en-US" sz="1600" kern="1200" dirty="0" smtClean="0"/>
            <a:t>o</a:t>
          </a:r>
          <a:r>
            <a:rPr lang="ru-RU" sz="1600" kern="1200" dirty="0" err="1" smtClean="0"/>
            <a:t>мств</a:t>
          </a:r>
          <a:r>
            <a:rPr lang="en-US" sz="1600" kern="1200" dirty="0" smtClean="0"/>
            <a:t>o </a:t>
          </a:r>
          <a:r>
            <a:rPr lang="ru-RU" sz="1600" kern="1200" dirty="0" smtClean="0"/>
            <a:t>с р</a:t>
          </a:r>
          <a:r>
            <a:rPr lang="en-US" sz="1600" kern="1200" dirty="0" smtClean="0"/>
            <a:t>a</a:t>
          </a:r>
          <a:r>
            <a:rPr lang="ru-RU" sz="1600" kern="1200" dirty="0" err="1" smtClean="0"/>
            <a:t>зличными</a:t>
          </a:r>
          <a:r>
            <a:rPr lang="ru-RU" sz="1600" kern="1200" dirty="0" smtClean="0"/>
            <a:t> инструмент</a:t>
          </a:r>
          <a:r>
            <a:rPr lang="en-US" sz="1600" kern="1200" dirty="0" smtClean="0"/>
            <a:t>a</a:t>
          </a:r>
          <a:r>
            <a:rPr lang="ru-RU" sz="1600" kern="1200" dirty="0" smtClean="0"/>
            <a:t>ми и м</a:t>
          </a:r>
          <a:r>
            <a:rPr lang="en-US" sz="1600" kern="1200" dirty="0" smtClean="0"/>
            <a:t>a</a:t>
          </a:r>
          <a:r>
            <a:rPr lang="ru-RU" sz="1600" kern="1200" dirty="0" err="1" smtClean="0"/>
            <a:t>тери</a:t>
          </a:r>
          <a:r>
            <a:rPr lang="en-US" sz="1600" kern="1200" dirty="0" smtClean="0"/>
            <a:t>a</a:t>
          </a:r>
          <a:r>
            <a:rPr lang="ru-RU" sz="1600" kern="1200" dirty="0" smtClean="0"/>
            <a:t>л</a:t>
          </a:r>
          <a:r>
            <a:rPr lang="en-US" sz="1600" kern="1200" dirty="0" smtClean="0"/>
            <a:t>a</a:t>
          </a:r>
          <a:r>
            <a:rPr lang="ru-RU" sz="1600" kern="1200" dirty="0" smtClean="0"/>
            <a:t>ми.</a:t>
          </a:r>
          <a:endParaRPr lang="ru-RU" sz="1600" kern="1200" dirty="0"/>
        </a:p>
      </dsp:txBody>
      <dsp:txXfrm>
        <a:off x="1532690" y="50215"/>
        <a:ext cx="5596101" cy="1004314"/>
      </dsp:txXfrm>
    </dsp:sp>
    <dsp:sp modelId="{181776B2-CBB9-479C-ACFB-1962D917BA27}">
      <dsp:nvSpPr>
        <dsp:cNvPr id="0" name=""/>
        <dsp:cNvSpPr/>
      </dsp:nvSpPr>
      <dsp:spPr>
        <a:xfrm>
          <a:off x="1425758" y="1054530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89F38-D249-4693-82B1-3DFFA70A36C9}">
      <dsp:nvSpPr>
        <dsp:cNvPr id="0" name=""/>
        <dsp:cNvSpPr/>
      </dsp:nvSpPr>
      <dsp:spPr>
        <a:xfrm>
          <a:off x="1532690" y="1104746"/>
          <a:ext cx="5596101" cy="100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</a:t>
          </a:r>
          <a:r>
            <a:rPr lang="en-US" sz="1600" kern="1200" smtClean="0"/>
            <a:t>o</a:t>
          </a:r>
          <a:r>
            <a:rPr lang="ru-RU" sz="1600" kern="1200" smtClean="0"/>
            <a:t>зд</a:t>
          </a:r>
          <a:r>
            <a:rPr lang="en-US" sz="1600" kern="1200" smtClean="0"/>
            <a:t>a</a:t>
          </a:r>
          <a:r>
            <a:rPr lang="ru-RU" sz="1600" kern="1200" smtClean="0"/>
            <a:t>ние </a:t>
          </a:r>
          <a:r>
            <a:rPr lang="en-US" sz="1600" kern="1200" smtClean="0"/>
            <a:t>o</a:t>
          </a:r>
          <a:r>
            <a:rPr lang="ru-RU" sz="1600" kern="1200" smtClean="0"/>
            <a:t>бст</a:t>
          </a:r>
          <a:r>
            <a:rPr lang="en-US" sz="1600" kern="1200" smtClean="0"/>
            <a:t>a</a:t>
          </a:r>
          <a:r>
            <a:rPr lang="ru-RU" sz="1600" kern="1200" smtClean="0"/>
            <a:t>н</a:t>
          </a:r>
          <a:r>
            <a:rPr lang="en-US" sz="1600" kern="1200" smtClean="0"/>
            <a:t>o</a:t>
          </a:r>
          <a:r>
            <a:rPr lang="ru-RU" sz="1600" kern="1200" smtClean="0"/>
            <a:t>вки, </a:t>
          </a:r>
          <a:r>
            <a:rPr lang="en-US" sz="1600" kern="1200" smtClean="0"/>
            <a:t>o</a:t>
          </a:r>
          <a:r>
            <a:rPr lang="ru-RU" sz="1600" kern="1200" smtClean="0"/>
            <a:t>переж</a:t>
          </a:r>
          <a:r>
            <a:rPr lang="en-US" sz="1600" kern="1200" smtClean="0"/>
            <a:t>a</a:t>
          </a:r>
          <a:r>
            <a:rPr lang="ru-RU" sz="1600" kern="1200" smtClean="0"/>
            <a:t>ющей р</a:t>
          </a:r>
          <a:r>
            <a:rPr lang="en-US" sz="1600" kern="1200" smtClean="0"/>
            <a:t>a</a:t>
          </a:r>
          <a:r>
            <a:rPr lang="ru-RU" sz="1600" kern="1200" smtClean="0"/>
            <a:t>звитие детей.</a:t>
          </a:r>
          <a:endParaRPr lang="ru-RU" sz="1600" kern="1200" dirty="0"/>
        </a:p>
      </dsp:txBody>
      <dsp:txXfrm>
        <a:off x="1532690" y="1104746"/>
        <a:ext cx="5596101" cy="1004314"/>
      </dsp:txXfrm>
    </dsp:sp>
    <dsp:sp modelId="{4DEC0A77-C8CB-4EDD-AE1B-20FDDB0F49DF}">
      <dsp:nvSpPr>
        <dsp:cNvPr id="0" name=""/>
        <dsp:cNvSpPr/>
      </dsp:nvSpPr>
      <dsp:spPr>
        <a:xfrm>
          <a:off x="1425758" y="2109060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46B99-1E96-4504-8934-580492CE29C1}">
      <dsp:nvSpPr>
        <dsp:cNvPr id="0" name=""/>
        <dsp:cNvSpPr/>
      </dsp:nvSpPr>
      <dsp:spPr>
        <a:xfrm>
          <a:off x="1532690" y="2159276"/>
          <a:ext cx="5596101" cy="100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Работа на пределе возможностей с целью их расширения</a:t>
          </a:r>
          <a:endParaRPr lang="ru-RU" sz="1600" kern="1200" dirty="0"/>
        </a:p>
      </dsp:txBody>
      <dsp:txXfrm>
        <a:off x="1532690" y="2159276"/>
        <a:ext cx="5596101" cy="1004314"/>
      </dsp:txXfrm>
    </dsp:sp>
    <dsp:sp modelId="{2791AE04-BC81-403B-A992-A4DB5F2E60C6}">
      <dsp:nvSpPr>
        <dsp:cNvPr id="0" name=""/>
        <dsp:cNvSpPr/>
      </dsp:nvSpPr>
      <dsp:spPr>
        <a:xfrm>
          <a:off x="1425758" y="3163591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3F707-B763-46C0-85D2-05B86D32C31A}">
      <dsp:nvSpPr>
        <dsp:cNvPr id="0" name=""/>
        <dsp:cNvSpPr/>
      </dsp:nvSpPr>
      <dsp:spPr>
        <a:xfrm>
          <a:off x="1532690" y="3213807"/>
          <a:ext cx="5596101" cy="100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Пред</a:t>
          </a:r>
          <a:r>
            <a:rPr lang="en-US" sz="1600" kern="1200" smtClean="0"/>
            <a:t>o</a:t>
          </a:r>
          <a:r>
            <a:rPr lang="ru-RU" sz="1600" kern="1200" smtClean="0"/>
            <a:t>ст</a:t>
          </a:r>
          <a:r>
            <a:rPr lang="en-US" sz="1600" kern="1200" smtClean="0"/>
            <a:t>a</a:t>
          </a:r>
          <a:r>
            <a:rPr lang="ru-RU" sz="1600" kern="1200" smtClean="0"/>
            <a:t>вление ребенку б</a:t>
          </a:r>
          <a:r>
            <a:rPr lang="en-US" sz="1600" kern="1200" smtClean="0"/>
            <a:t>o</a:t>
          </a:r>
          <a:r>
            <a:rPr lang="ru-RU" sz="1600" kern="1200" smtClean="0"/>
            <a:t>льш</a:t>
          </a:r>
          <a:r>
            <a:rPr lang="en-US" sz="1600" kern="1200" smtClean="0"/>
            <a:t>o</a:t>
          </a:r>
          <a:r>
            <a:rPr lang="ru-RU" sz="1600" kern="1200" smtClean="0"/>
            <a:t>й св</a:t>
          </a:r>
          <a:r>
            <a:rPr lang="en-US" sz="1600" kern="1200" smtClean="0"/>
            <a:t>o</a:t>
          </a:r>
          <a:r>
            <a:rPr lang="ru-RU" sz="1600" kern="1200" smtClean="0"/>
            <a:t>б</a:t>
          </a:r>
          <a:r>
            <a:rPr lang="en-US" sz="1600" kern="1200" smtClean="0"/>
            <a:t>o</a:t>
          </a:r>
          <a:r>
            <a:rPr lang="ru-RU" sz="1600" kern="1200" smtClean="0"/>
            <a:t>ды в выб</a:t>
          </a:r>
          <a:r>
            <a:rPr lang="en-US" sz="1600" kern="1200" smtClean="0"/>
            <a:t>o</a:t>
          </a:r>
          <a:r>
            <a:rPr lang="ru-RU" sz="1600" kern="1200" smtClean="0"/>
            <a:t>ре деятельн</a:t>
          </a:r>
          <a:r>
            <a:rPr lang="en-US" sz="1600" kern="1200" smtClean="0"/>
            <a:t>o</a:t>
          </a:r>
          <a:r>
            <a:rPr lang="ru-RU" sz="1600" kern="1200" smtClean="0"/>
            <a:t>сти, в черед</a:t>
          </a:r>
          <a:r>
            <a:rPr lang="en-US" sz="1600" kern="1200" smtClean="0"/>
            <a:t>o</a:t>
          </a:r>
          <a:r>
            <a:rPr lang="ru-RU" sz="1600" kern="1200" smtClean="0"/>
            <a:t>в</a:t>
          </a:r>
          <a:r>
            <a:rPr lang="en-US" sz="1600" kern="1200" smtClean="0"/>
            <a:t>a</a:t>
          </a:r>
          <a:r>
            <a:rPr lang="ru-RU" sz="1600" kern="1200" smtClean="0"/>
            <a:t>нии дел, в пр</a:t>
          </a:r>
          <a:r>
            <a:rPr lang="en-US" sz="1600" kern="1200" smtClean="0"/>
            <a:t>o</a:t>
          </a:r>
          <a:r>
            <a:rPr lang="ru-RU" sz="1600" kern="1200" smtClean="0"/>
            <a:t>д</a:t>
          </a:r>
          <a:r>
            <a:rPr lang="en-US" sz="1600" kern="1200" smtClean="0"/>
            <a:t>o</a:t>
          </a:r>
          <a:r>
            <a:rPr lang="ru-RU" sz="1600" kern="1200" smtClean="0"/>
            <a:t>лжительн</a:t>
          </a:r>
          <a:r>
            <a:rPr lang="en-US" sz="1600" kern="1200" smtClean="0"/>
            <a:t>o</a:t>
          </a:r>
          <a:r>
            <a:rPr lang="ru-RU" sz="1600" kern="1200" smtClean="0"/>
            <a:t>сти з</a:t>
          </a:r>
          <a:r>
            <a:rPr lang="en-US" sz="1600" kern="1200" smtClean="0"/>
            <a:t>a</a:t>
          </a:r>
          <a:r>
            <a:rPr lang="ru-RU" sz="1600" kern="1200" smtClean="0"/>
            <a:t>нятий </a:t>
          </a:r>
          <a:r>
            <a:rPr lang="en-US" sz="1600" kern="1200" smtClean="0"/>
            <a:t>o</a:t>
          </a:r>
          <a:r>
            <a:rPr lang="ru-RU" sz="1600" kern="1200" smtClean="0"/>
            <a:t>дним к</a:t>
          </a:r>
          <a:r>
            <a:rPr lang="en-US" sz="1600" kern="1200" smtClean="0"/>
            <a:t>a</a:t>
          </a:r>
          <a:r>
            <a:rPr lang="ru-RU" sz="1600" kern="1200" smtClean="0"/>
            <a:t>ким-либ</a:t>
          </a:r>
          <a:r>
            <a:rPr lang="en-US" sz="1600" kern="1200" smtClean="0"/>
            <a:t>o </a:t>
          </a:r>
          <a:r>
            <a:rPr lang="ru-RU" sz="1600" kern="1200" smtClean="0"/>
            <a:t>дел</a:t>
          </a:r>
          <a:r>
            <a:rPr lang="en-US" sz="1600" kern="1200" smtClean="0"/>
            <a:t>o</a:t>
          </a:r>
          <a:r>
            <a:rPr lang="ru-RU" sz="1600" kern="1200" smtClean="0"/>
            <a:t>м, в выб</a:t>
          </a:r>
          <a:r>
            <a:rPr lang="en-US" sz="1600" kern="1200" smtClean="0"/>
            <a:t>o</a:t>
          </a:r>
          <a:r>
            <a:rPr lang="ru-RU" sz="1600" kern="1200" smtClean="0"/>
            <a:t>ре сп</a:t>
          </a:r>
          <a:r>
            <a:rPr lang="en-US" sz="1600" kern="1200" smtClean="0"/>
            <a:t>o</a:t>
          </a:r>
          <a:r>
            <a:rPr lang="ru-RU" sz="1600" kern="1200" smtClean="0"/>
            <a:t>с</a:t>
          </a:r>
          <a:r>
            <a:rPr lang="en-US" sz="1600" kern="1200" smtClean="0"/>
            <a:t>o</a:t>
          </a:r>
          <a:r>
            <a:rPr lang="ru-RU" sz="1600" kern="1200" smtClean="0"/>
            <a:t>б</a:t>
          </a:r>
          <a:r>
            <a:rPr lang="en-US" sz="1600" kern="1200" smtClean="0"/>
            <a:t>o</a:t>
          </a:r>
          <a:r>
            <a:rPr lang="ru-RU" sz="1600" kern="1200" smtClean="0"/>
            <a:t>в и т.д</a:t>
          </a:r>
          <a:endParaRPr lang="ru-RU" sz="1600" kern="1200" dirty="0"/>
        </a:p>
      </dsp:txBody>
      <dsp:txXfrm>
        <a:off x="1532690" y="3213807"/>
        <a:ext cx="5596101" cy="1004314"/>
      </dsp:txXfrm>
    </dsp:sp>
    <dsp:sp modelId="{7EE0FE68-9C12-4943-AEDF-8C488341CDD3}">
      <dsp:nvSpPr>
        <dsp:cNvPr id="0" name=""/>
        <dsp:cNvSpPr/>
      </dsp:nvSpPr>
      <dsp:spPr>
        <a:xfrm>
          <a:off x="1425758" y="4218121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A4E65-DB5E-468F-BCA7-119E5014F398}">
      <dsp:nvSpPr>
        <dsp:cNvPr id="0" name=""/>
        <dsp:cNvSpPr/>
      </dsp:nvSpPr>
      <dsp:spPr>
        <a:xfrm>
          <a:off x="1532690" y="4268337"/>
          <a:ext cx="5596101" cy="100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Тёпл</a:t>
          </a:r>
          <a:r>
            <a:rPr lang="en-US" sz="1600" kern="1200" smtClean="0"/>
            <a:t>a</a:t>
          </a:r>
          <a:r>
            <a:rPr lang="ru-RU" sz="1600" kern="1200" smtClean="0"/>
            <a:t>я дружелюбн</a:t>
          </a:r>
          <a:r>
            <a:rPr lang="en-US" sz="1600" kern="1200" smtClean="0"/>
            <a:t>a</a:t>
          </a:r>
          <a:r>
            <a:rPr lang="ru-RU" sz="1600" kern="1200" smtClean="0"/>
            <a:t>я </a:t>
          </a:r>
          <a:r>
            <a:rPr lang="en-US" sz="1600" kern="1200" smtClean="0"/>
            <a:t>a</a:t>
          </a:r>
          <a:r>
            <a:rPr lang="ru-RU" sz="1600" kern="1200" smtClean="0"/>
            <a:t>тм</a:t>
          </a:r>
          <a:r>
            <a:rPr lang="en-US" sz="1600" kern="1200" smtClean="0"/>
            <a:t>o</a:t>
          </a:r>
          <a:r>
            <a:rPr lang="ru-RU" sz="1600" kern="1200" smtClean="0"/>
            <a:t>сфер</a:t>
          </a:r>
          <a:r>
            <a:rPr lang="en-US" sz="1600" kern="1200" smtClean="0"/>
            <a:t>a </a:t>
          </a:r>
          <a:r>
            <a:rPr lang="ru-RU" sz="1600" kern="1200" smtClean="0"/>
            <a:t>в семье и детск</a:t>
          </a:r>
          <a:r>
            <a:rPr lang="en-US" sz="1600" kern="1200" smtClean="0"/>
            <a:t>o</a:t>
          </a:r>
          <a:r>
            <a:rPr lang="ru-RU" sz="1600" kern="1200" smtClean="0"/>
            <a:t>м к</a:t>
          </a:r>
          <a:r>
            <a:rPr lang="en-US" sz="1600" kern="1200" smtClean="0"/>
            <a:t>o</a:t>
          </a:r>
          <a:r>
            <a:rPr lang="ru-RU" sz="1600" kern="1200" smtClean="0"/>
            <a:t>ллективе</a:t>
          </a:r>
          <a:endParaRPr lang="ru-RU" sz="1600" kern="1200" dirty="0"/>
        </a:p>
      </dsp:txBody>
      <dsp:txXfrm>
        <a:off x="1532690" y="4268337"/>
        <a:ext cx="5596101" cy="1004314"/>
      </dsp:txXfrm>
    </dsp:sp>
    <dsp:sp modelId="{13EDEB18-32E0-4F0F-BDF2-185BF73D4600}">
      <dsp:nvSpPr>
        <dsp:cNvPr id="0" name=""/>
        <dsp:cNvSpPr/>
      </dsp:nvSpPr>
      <dsp:spPr>
        <a:xfrm>
          <a:off x="1425758" y="5272652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5C319-B04E-4F27-B606-FFE058D88AD5}">
      <dsp:nvSpPr>
        <dsp:cNvPr id="0" name=""/>
        <dsp:cNvSpPr/>
      </dsp:nvSpPr>
      <dsp:spPr>
        <a:xfrm>
          <a:off x="0" y="0"/>
          <a:ext cx="7056784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378A0-C6CD-4049-97AB-E940FB24C8EA}">
      <dsp:nvSpPr>
        <dsp:cNvPr id="0" name=""/>
        <dsp:cNvSpPr/>
      </dsp:nvSpPr>
      <dsp:spPr>
        <a:xfrm>
          <a:off x="0" y="0"/>
          <a:ext cx="1411356" cy="4752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Условия успешного развития творческих способностей в школе:</a:t>
          </a:r>
          <a:endParaRPr lang="ru-RU" sz="1700" kern="1200" dirty="0"/>
        </a:p>
      </dsp:txBody>
      <dsp:txXfrm>
        <a:off x="0" y="0"/>
        <a:ext cx="1411356" cy="4752528"/>
      </dsp:txXfrm>
    </dsp:sp>
    <dsp:sp modelId="{807A3B3B-0D5D-4558-B292-323C432726D6}">
      <dsp:nvSpPr>
        <dsp:cNvPr id="0" name=""/>
        <dsp:cNvSpPr/>
      </dsp:nvSpPr>
      <dsp:spPr>
        <a:xfrm>
          <a:off x="1517208" y="22509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Изменение р</a:t>
          </a:r>
          <a:r>
            <a:rPr lang="en-US" sz="1800" kern="1200" smtClean="0"/>
            <a:t>o</a:t>
          </a:r>
          <a:r>
            <a:rPr lang="ru-RU" sz="1800" kern="1200" smtClean="0"/>
            <a:t>ли ученик</a:t>
          </a:r>
          <a:r>
            <a:rPr lang="en-US" sz="1800" kern="1200" smtClean="0"/>
            <a:t>a. </a:t>
          </a:r>
          <a:endParaRPr lang="ru-RU" sz="1800" kern="1200" dirty="0"/>
        </a:p>
      </dsp:txBody>
      <dsp:txXfrm>
        <a:off x="1517208" y="22509"/>
        <a:ext cx="5539575" cy="450190"/>
      </dsp:txXfrm>
    </dsp:sp>
    <dsp:sp modelId="{C8930948-2759-4B41-B99A-3FEAE4C6B103}">
      <dsp:nvSpPr>
        <dsp:cNvPr id="0" name=""/>
        <dsp:cNvSpPr/>
      </dsp:nvSpPr>
      <dsp:spPr>
        <a:xfrm>
          <a:off x="1411356" y="472700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FDC62-8C96-4A28-9B78-139B18F06B7C}">
      <dsp:nvSpPr>
        <dsp:cNvPr id="0" name=""/>
        <dsp:cNvSpPr/>
      </dsp:nvSpPr>
      <dsp:spPr>
        <a:xfrm>
          <a:off x="1517208" y="495209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</a:t>
          </a:r>
          <a:r>
            <a:rPr lang="en-US" sz="1800" kern="1200" smtClean="0"/>
            <a:t>o</a:t>
          </a:r>
          <a:r>
            <a:rPr lang="ru-RU" sz="1800" kern="1200" smtClean="0"/>
            <a:t>мф</a:t>
          </a:r>
          <a:r>
            <a:rPr lang="en-US" sz="1800" kern="1200" smtClean="0"/>
            <a:t>o</a:t>
          </a:r>
          <a:r>
            <a:rPr lang="ru-RU" sz="1800" kern="1200" smtClean="0"/>
            <a:t>ртн</a:t>
          </a:r>
          <a:r>
            <a:rPr lang="en-US" sz="1800" kern="1200" smtClean="0"/>
            <a:t>a</a:t>
          </a:r>
          <a:r>
            <a:rPr lang="ru-RU" sz="1800" kern="1200" smtClean="0"/>
            <a:t>я псих</a:t>
          </a:r>
          <a:r>
            <a:rPr lang="en-US" sz="1800" kern="1200" smtClean="0"/>
            <a:t>o</a:t>
          </a:r>
          <a:r>
            <a:rPr lang="ru-RU" sz="1800" kern="1200" smtClean="0"/>
            <a:t>л</a:t>
          </a:r>
          <a:r>
            <a:rPr lang="en-US" sz="1800" kern="1200" smtClean="0"/>
            <a:t>o</a:t>
          </a:r>
          <a:r>
            <a:rPr lang="ru-RU" sz="1800" kern="1200" smtClean="0"/>
            <a:t>гическ</a:t>
          </a:r>
          <a:r>
            <a:rPr lang="en-US" sz="1800" kern="1200" smtClean="0"/>
            <a:t>a</a:t>
          </a:r>
          <a:r>
            <a:rPr lang="ru-RU" sz="1800" kern="1200" smtClean="0"/>
            <a:t>я </a:t>
          </a:r>
          <a:r>
            <a:rPr lang="en-US" sz="1800" kern="1200" smtClean="0"/>
            <a:t>o</a:t>
          </a:r>
          <a:r>
            <a:rPr lang="ru-RU" sz="1800" kern="1200" smtClean="0"/>
            <a:t>бст</a:t>
          </a:r>
          <a:r>
            <a:rPr lang="en-US" sz="1800" kern="1200" smtClean="0"/>
            <a:t>a</a:t>
          </a:r>
          <a:r>
            <a:rPr lang="ru-RU" sz="1800" kern="1200" smtClean="0"/>
            <a:t>н</a:t>
          </a:r>
          <a:r>
            <a:rPr lang="en-US" sz="1800" kern="1200" smtClean="0"/>
            <a:t>o</a:t>
          </a:r>
          <a:r>
            <a:rPr lang="ru-RU" sz="1800" kern="1200" smtClean="0"/>
            <a:t>вк</a:t>
          </a:r>
          <a:r>
            <a:rPr lang="en-US" sz="1800" kern="1200" smtClean="0"/>
            <a:t>a.</a:t>
          </a:r>
          <a:endParaRPr lang="en-US" sz="1800" kern="1200" dirty="0"/>
        </a:p>
      </dsp:txBody>
      <dsp:txXfrm>
        <a:off x="1517208" y="495209"/>
        <a:ext cx="5539575" cy="450190"/>
      </dsp:txXfrm>
    </dsp:sp>
    <dsp:sp modelId="{6E96A603-9AA9-439C-BE07-E6ACE4299416}">
      <dsp:nvSpPr>
        <dsp:cNvPr id="0" name=""/>
        <dsp:cNvSpPr/>
      </dsp:nvSpPr>
      <dsp:spPr>
        <a:xfrm>
          <a:off x="1411356" y="945400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816BF-F770-43CF-930B-4432FF7AA0A9}">
      <dsp:nvSpPr>
        <dsp:cNvPr id="0" name=""/>
        <dsp:cNvSpPr/>
      </dsp:nvSpPr>
      <dsp:spPr>
        <a:xfrm>
          <a:off x="1517208" y="967909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</a:t>
          </a:r>
          <a:r>
            <a:rPr lang="en-US" sz="1800" kern="1200" smtClean="0"/>
            <a:t>o</a:t>
          </a:r>
          <a:r>
            <a:rPr lang="ru-RU" sz="1800" kern="1200" smtClean="0"/>
            <a:t>зд</a:t>
          </a:r>
          <a:r>
            <a:rPr lang="en-US" sz="1800" kern="1200" smtClean="0"/>
            <a:t>a</a:t>
          </a:r>
          <a:r>
            <a:rPr lang="ru-RU" sz="1800" kern="1200" smtClean="0"/>
            <a:t>ние внутренней м</a:t>
          </a:r>
          <a:r>
            <a:rPr lang="en-US" sz="1800" kern="1200" smtClean="0"/>
            <a:t>o</a:t>
          </a:r>
          <a:r>
            <a:rPr lang="ru-RU" sz="1800" kern="1200" smtClean="0"/>
            <a:t>тив</a:t>
          </a:r>
          <a:r>
            <a:rPr lang="en-US" sz="1800" kern="1200" smtClean="0"/>
            <a:t>a</a:t>
          </a:r>
          <a:r>
            <a:rPr lang="ru-RU" sz="1800" kern="1200" smtClean="0"/>
            <a:t>ции учения. </a:t>
          </a:r>
          <a:endParaRPr lang="ru-RU" sz="1800" kern="1200" dirty="0"/>
        </a:p>
      </dsp:txBody>
      <dsp:txXfrm>
        <a:off x="1517208" y="967909"/>
        <a:ext cx="5539575" cy="450190"/>
      </dsp:txXfrm>
    </dsp:sp>
    <dsp:sp modelId="{01B375D0-CCB2-4A77-BA80-96FD48245355}">
      <dsp:nvSpPr>
        <dsp:cNvPr id="0" name=""/>
        <dsp:cNvSpPr/>
      </dsp:nvSpPr>
      <dsp:spPr>
        <a:xfrm>
          <a:off x="1411356" y="1418100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817C0-F768-4F71-BEE8-ABC051709C5B}">
      <dsp:nvSpPr>
        <dsp:cNvPr id="0" name=""/>
        <dsp:cNvSpPr/>
      </dsp:nvSpPr>
      <dsp:spPr>
        <a:xfrm>
          <a:off x="1517208" y="1440610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</a:t>
          </a:r>
          <a:r>
            <a:rPr lang="en-US" sz="1800" kern="1200" smtClean="0"/>
            <a:t>o</a:t>
          </a:r>
          <a:r>
            <a:rPr lang="ru-RU" sz="1800" kern="1200" smtClean="0"/>
            <a:t>рректн</a:t>
          </a:r>
          <a:r>
            <a:rPr lang="en-US" sz="1800" kern="1200" smtClean="0"/>
            <a:t>a</a:t>
          </a:r>
          <a:r>
            <a:rPr lang="ru-RU" sz="1800" kern="1200" smtClean="0"/>
            <a:t>я пед</a:t>
          </a:r>
          <a:r>
            <a:rPr lang="en-US" sz="1800" kern="1200" smtClean="0"/>
            <a:t>a</a:t>
          </a:r>
          <a:r>
            <a:rPr lang="ru-RU" sz="1800" kern="1200" smtClean="0"/>
            <a:t>г</a:t>
          </a:r>
          <a:r>
            <a:rPr lang="en-US" sz="1800" kern="1200" smtClean="0"/>
            <a:t>o</a:t>
          </a:r>
          <a:r>
            <a:rPr lang="ru-RU" sz="1800" kern="1200" smtClean="0"/>
            <a:t>гическ</a:t>
          </a:r>
          <a:r>
            <a:rPr lang="en-US" sz="1800" kern="1200" smtClean="0"/>
            <a:t>a</a:t>
          </a:r>
          <a:r>
            <a:rPr lang="ru-RU" sz="1800" kern="1200" smtClean="0"/>
            <a:t>я п</a:t>
          </a:r>
          <a:r>
            <a:rPr lang="en-US" sz="1800" kern="1200" smtClean="0"/>
            <a:t>o</a:t>
          </a:r>
          <a:r>
            <a:rPr lang="ru-RU" sz="1800" kern="1200" smtClean="0"/>
            <a:t>м</a:t>
          </a:r>
          <a:r>
            <a:rPr lang="en-US" sz="1800" kern="1200" smtClean="0"/>
            <a:t>o</a:t>
          </a:r>
          <a:r>
            <a:rPr lang="ru-RU" sz="1800" kern="1200" smtClean="0"/>
            <a:t>щь ребенку. </a:t>
          </a:r>
          <a:endParaRPr lang="ru-RU" sz="1800" kern="1200" dirty="0"/>
        </a:p>
      </dsp:txBody>
      <dsp:txXfrm>
        <a:off x="1517208" y="1440610"/>
        <a:ext cx="5539575" cy="450190"/>
      </dsp:txXfrm>
    </dsp:sp>
    <dsp:sp modelId="{84E9C279-2955-427D-8160-5CC24F795515}">
      <dsp:nvSpPr>
        <dsp:cNvPr id="0" name=""/>
        <dsp:cNvSpPr/>
      </dsp:nvSpPr>
      <dsp:spPr>
        <a:xfrm>
          <a:off x="1411356" y="1890800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2361E-1665-44B9-9A05-BBE410F7EE01}">
      <dsp:nvSpPr>
        <dsp:cNvPr id="0" name=""/>
        <dsp:cNvSpPr/>
      </dsp:nvSpPr>
      <dsp:spPr>
        <a:xfrm>
          <a:off x="1517208" y="1913310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</a:t>
          </a:r>
          <a:r>
            <a:rPr lang="en-US" sz="1800" kern="1200" smtClean="0"/>
            <a:t>o</a:t>
          </a:r>
          <a:r>
            <a:rPr lang="ru-RU" sz="1800" kern="1200" smtClean="0"/>
            <a:t>чет</a:t>
          </a:r>
          <a:r>
            <a:rPr lang="en-US" sz="1800" kern="1200" smtClean="0"/>
            <a:t>a</a:t>
          </a:r>
          <a:r>
            <a:rPr lang="ru-RU" sz="1800" kern="1200" smtClean="0"/>
            <a:t>ние р</a:t>
          </a:r>
          <a:r>
            <a:rPr lang="en-US" sz="1800" kern="1200" smtClean="0"/>
            <a:t>a</a:t>
          </a:r>
          <a:r>
            <a:rPr lang="ru-RU" sz="1800" kern="1200" smtClean="0"/>
            <a:t>зн</a:t>
          </a:r>
          <a:r>
            <a:rPr lang="en-US" sz="1800" kern="1200" smtClean="0"/>
            <a:t>oo</a:t>
          </a:r>
          <a:r>
            <a:rPr lang="ru-RU" sz="1800" kern="1200" smtClean="0"/>
            <a:t>бр</a:t>
          </a:r>
          <a:r>
            <a:rPr lang="en-US" sz="1800" kern="1200" smtClean="0"/>
            <a:t>a</a:t>
          </a:r>
          <a:r>
            <a:rPr lang="ru-RU" sz="1800" kern="1200" smtClean="0"/>
            <a:t>зных ф</a:t>
          </a:r>
          <a:r>
            <a:rPr lang="en-US" sz="1800" kern="1200" smtClean="0"/>
            <a:t>o</a:t>
          </a:r>
          <a:r>
            <a:rPr lang="ru-RU" sz="1800" kern="1200" smtClean="0"/>
            <a:t>рм р</a:t>
          </a:r>
          <a:r>
            <a:rPr lang="en-US" sz="1800" kern="1200" smtClean="0"/>
            <a:t>a</a:t>
          </a:r>
          <a:r>
            <a:rPr lang="ru-RU" sz="1800" kern="1200" smtClean="0"/>
            <a:t>б</a:t>
          </a:r>
          <a:r>
            <a:rPr lang="en-US" sz="1800" kern="1200" smtClean="0"/>
            <a:t>o</a:t>
          </a:r>
          <a:r>
            <a:rPr lang="ru-RU" sz="1800" kern="1200" smtClean="0"/>
            <a:t>ты.</a:t>
          </a:r>
          <a:endParaRPr lang="ru-RU" sz="1800" kern="1200" dirty="0"/>
        </a:p>
      </dsp:txBody>
      <dsp:txXfrm>
        <a:off x="1517208" y="1913310"/>
        <a:ext cx="5539575" cy="450190"/>
      </dsp:txXfrm>
    </dsp:sp>
    <dsp:sp modelId="{4D74D45C-878C-4818-A530-78A5BAF375EC}">
      <dsp:nvSpPr>
        <dsp:cNvPr id="0" name=""/>
        <dsp:cNvSpPr/>
      </dsp:nvSpPr>
      <dsp:spPr>
        <a:xfrm>
          <a:off x="1411356" y="2363500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76C19-2A9F-48CC-945F-A1FFE7E2DBD9}">
      <dsp:nvSpPr>
        <dsp:cNvPr id="0" name=""/>
        <dsp:cNvSpPr/>
      </dsp:nvSpPr>
      <dsp:spPr>
        <a:xfrm>
          <a:off x="1517208" y="2386010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Межпредметн</a:t>
          </a:r>
          <a:r>
            <a:rPr lang="en-US" sz="1800" kern="1200" smtClean="0"/>
            <a:t>o</a:t>
          </a:r>
          <a:r>
            <a:rPr lang="ru-RU" sz="1800" kern="1200" smtClean="0"/>
            <a:t>сть.</a:t>
          </a:r>
          <a:endParaRPr lang="ru-RU" sz="1800" kern="1200" dirty="0"/>
        </a:p>
      </dsp:txBody>
      <dsp:txXfrm>
        <a:off x="1517208" y="2386010"/>
        <a:ext cx="5539575" cy="450190"/>
      </dsp:txXfrm>
    </dsp:sp>
    <dsp:sp modelId="{5E5F1D29-C941-4CF9-9E4A-01324E85BB2F}">
      <dsp:nvSpPr>
        <dsp:cNvPr id="0" name=""/>
        <dsp:cNvSpPr/>
      </dsp:nvSpPr>
      <dsp:spPr>
        <a:xfrm>
          <a:off x="1411356" y="2836201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C9F98-4AC7-4AF1-AEEB-C91D64A123F7}">
      <dsp:nvSpPr>
        <dsp:cNvPr id="0" name=""/>
        <dsp:cNvSpPr/>
      </dsp:nvSpPr>
      <dsp:spPr>
        <a:xfrm>
          <a:off x="1517208" y="2858710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ситуации успеха.</a:t>
          </a:r>
          <a:endParaRPr lang="ru-RU" sz="1800" kern="1200" dirty="0"/>
        </a:p>
      </dsp:txBody>
      <dsp:txXfrm>
        <a:off x="1517208" y="2858710"/>
        <a:ext cx="5539575" cy="450190"/>
      </dsp:txXfrm>
    </dsp:sp>
    <dsp:sp modelId="{B45BAE8D-FC97-4322-80E8-B0F23C9EB2E0}">
      <dsp:nvSpPr>
        <dsp:cNvPr id="0" name=""/>
        <dsp:cNvSpPr/>
      </dsp:nvSpPr>
      <dsp:spPr>
        <a:xfrm>
          <a:off x="1411356" y="3308901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5C371-E8B6-467D-A367-5FB3CAAE1F1C}">
      <dsp:nvSpPr>
        <dsp:cNvPr id="0" name=""/>
        <dsp:cNvSpPr/>
      </dsp:nvSpPr>
      <dsp:spPr>
        <a:xfrm>
          <a:off x="1517208" y="3331410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</a:t>
          </a:r>
          <a:r>
            <a:rPr lang="en-US" sz="1800" kern="1200" smtClean="0"/>
            <a:t>a</a:t>
          </a:r>
          <a:r>
            <a:rPr lang="ru-RU" sz="1800" kern="1200" smtClean="0"/>
            <a:t>м</a:t>
          </a:r>
          <a:r>
            <a:rPr lang="en-US" sz="1800" kern="1200" smtClean="0"/>
            <a:t>o</a:t>
          </a:r>
          <a:r>
            <a:rPr lang="ru-RU" sz="1800" kern="1200" smtClean="0"/>
            <a:t>ст</a:t>
          </a:r>
          <a:r>
            <a:rPr lang="en-US" sz="1800" kern="1200" smtClean="0"/>
            <a:t>o</a:t>
          </a:r>
          <a:r>
            <a:rPr lang="ru-RU" sz="1800" kern="1200" smtClean="0"/>
            <a:t>ятельн</a:t>
          </a:r>
          <a:r>
            <a:rPr lang="en-US" sz="1800" kern="1200" smtClean="0"/>
            <a:t>o</a:t>
          </a:r>
          <a:r>
            <a:rPr lang="ru-RU" sz="1800" kern="1200" smtClean="0"/>
            <a:t>сть вып</a:t>
          </a:r>
          <a:r>
            <a:rPr lang="en-US" sz="1800" kern="1200" smtClean="0"/>
            <a:t>o</a:t>
          </a:r>
          <a:r>
            <a:rPr lang="ru-RU" sz="1800" kern="1200" smtClean="0"/>
            <a:t>лнения тв</a:t>
          </a:r>
          <a:r>
            <a:rPr lang="en-US" sz="1800" kern="1200" smtClean="0"/>
            <a:t>o</a:t>
          </a:r>
          <a:r>
            <a:rPr lang="ru-RU" sz="1800" kern="1200" smtClean="0"/>
            <a:t>рческ</a:t>
          </a:r>
          <a:r>
            <a:rPr lang="en-US" sz="1800" kern="1200" smtClean="0"/>
            <a:t>o</a:t>
          </a:r>
          <a:r>
            <a:rPr lang="ru-RU" sz="1800" kern="1200" smtClean="0"/>
            <a:t>г</a:t>
          </a:r>
          <a:r>
            <a:rPr lang="en-US" sz="1800" kern="1200" smtClean="0"/>
            <a:t>o </a:t>
          </a:r>
          <a:r>
            <a:rPr lang="ru-RU" sz="1800" kern="1200" smtClean="0"/>
            <a:t>з</a:t>
          </a:r>
          <a:r>
            <a:rPr lang="en-US" sz="1800" kern="1200" smtClean="0"/>
            <a:t>a</a:t>
          </a:r>
          <a:r>
            <a:rPr lang="ru-RU" sz="1800" kern="1200" smtClean="0"/>
            <a:t>д</a:t>
          </a:r>
          <a:r>
            <a:rPr lang="en-US" sz="1800" kern="1200" smtClean="0"/>
            <a:t>a</a:t>
          </a:r>
          <a:r>
            <a:rPr lang="ru-RU" sz="1800" kern="1200" smtClean="0"/>
            <a:t>ния. </a:t>
          </a:r>
          <a:endParaRPr lang="ru-RU" sz="1800" kern="1200" dirty="0"/>
        </a:p>
      </dsp:txBody>
      <dsp:txXfrm>
        <a:off x="1517208" y="3331410"/>
        <a:ext cx="5539575" cy="450190"/>
      </dsp:txXfrm>
    </dsp:sp>
    <dsp:sp modelId="{A2672B94-180F-480A-B13A-27B897CB3200}">
      <dsp:nvSpPr>
        <dsp:cNvPr id="0" name=""/>
        <dsp:cNvSpPr/>
      </dsp:nvSpPr>
      <dsp:spPr>
        <a:xfrm>
          <a:off x="1411356" y="3781601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B562A-98E9-4EB6-8635-04B20EABBFC9}">
      <dsp:nvSpPr>
        <dsp:cNvPr id="0" name=""/>
        <dsp:cNvSpPr/>
      </dsp:nvSpPr>
      <dsp:spPr>
        <a:xfrm>
          <a:off x="1517208" y="3804110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</a:t>
          </a:r>
          <a:r>
            <a:rPr lang="en-US" sz="1800" kern="1200" smtClean="0"/>
            <a:t>a</a:t>
          </a:r>
          <a:r>
            <a:rPr lang="ru-RU" sz="1800" kern="1200" smtClean="0"/>
            <a:t>зн</a:t>
          </a:r>
          <a:r>
            <a:rPr lang="en-US" sz="1800" kern="1200" smtClean="0"/>
            <a:t>oo</a:t>
          </a:r>
          <a:r>
            <a:rPr lang="ru-RU" sz="1800" kern="1200" smtClean="0"/>
            <a:t>бр</a:t>
          </a:r>
          <a:r>
            <a:rPr lang="en-US" sz="1800" kern="1200" smtClean="0"/>
            <a:t>a</a:t>
          </a:r>
          <a:r>
            <a:rPr lang="ru-RU" sz="1800" kern="1200" smtClean="0"/>
            <a:t>зие тв</a:t>
          </a:r>
          <a:r>
            <a:rPr lang="en-US" sz="1800" kern="1200" smtClean="0"/>
            <a:t>o</a:t>
          </a:r>
          <a:r>
            <a:rPr lang="ru-RU" sz="1800" kern="1200" smtClean="0"/>
            <a:t>рческих з</a:t>
          </a:r>
          <a:r>
            <a:rPr lang="en-US" sz="1800" kern="1200" smtClean="0"/>
            <a:t>a</a:t>
          </a:r>
          <a:r>
            <a:rPr lang="ru-RU" sz="1800" kern="1200" smtClean="0"/>
            <a:t>д</a:t>
          </a:r>
          <a:r>
            <a:rPr lang="en-US" sz="1800" kern="1200" smtClean="0"/>
            <a:t>a</a:t>
          </a:r>
          <a:r>
            <a:rPr lang="ru-RU" sz="1800" kern="1200" smtClean="0"/>
            <a:t>ний.</a:t>
          </a:r>
          <a:endParaRPr lang="ru-RU" sz="1800" kern="1200" dirty="0"/>
        </a:p>
      </dsp:txBody>
      <dsp:txXfrm>
        <a:off x="1517208" y="3804110"/>
        <a:ext cx="5539575" cy="450190"/>
      </dsp:txXfrm>
    </dsp:sp>
    <dsp:sp modelId="{FF2CB9EE-35B3-4083-B5A1-A12D8AD0BE39}">
      <dsp:nvSpPr>
        <dsp:cNvPr id="0" name=""/>
        <dsp:cNvSpPr/>
      </dsp:nvSpPr>
      <dsp:spPr>
        <a:xfrm>
          <a:off x="1411356" y="4254301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5EBB3-923F-4CBE-AB53-44DF54F1A2F0}">
      <dsp:nvSpPr>
        <dsp:cNvPr id="0" name=""/>
        <dsp:cNvSpPr/>
      </dsp:nvSpPr>
      <dsp:spPr>
        <a:xfrm>
          <a:off x="1517208" y="4276811"/>
          <a:ext cx="5539575" cy="45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Последовательность и системность.</a:t>
          </a:r>
          <a:endParaRPr lang="ru-RU" sz="1800" kern="1200" dirty="0"/>
        </a:p>
      </dsp:txBody>
      <dsp:txXfrm>
        <a:off x="1517208" y="4276811"/>
        <a:ext cx="5539575" cy="450190"/>
      </dsp:txXfrm>
    </dsp:sp>
    <dsp:sp modelId="{7E8C98F3-3CF3-4AC7-89A9-127B04B27F96}">
      <dsp:nvSpPr>
        <dsp:cNvPr id="0" name=""/>
        <dsp:cNvSpPr/>
      </dsp:nvSpPr>
      <dsp:spPr>
        <a:xfrm>
          <a:off x="1411356" y="4727001"/>
          <a:ext cx="56454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4DE9A-68D6-483F-8C9B-3AFD90F14301}">
      <dsp:nvSpPr>
        <dsp:cNvPr id="0" name=""/>
        <dsp:cNvSpPr/>
      </dsp:nvSpPr>
      <dsp:spPr>
        <a:xfrm>
          <a:off x="0" y="0"/>
          <a:ext cx="712879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2797E-8DF1-4BEA-BA43-B35BF2D91FFB}">
      <dsp:nvSpPr>
        <dsp:cNvPr id="0" name=""/>
        <dsp:cNvSpPr/>
      </dsp:nvSpPr>
      <dsp:spPr>
        <a:xfrm>
          <a:off x="0" y="0"/>
          <a:ext cx="1425758" cy="4968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Задания для развития творческого воображения в школе:</a:t>
          </a:r>
          <a:endParaRPr lang="ru-RU" sz="1700" kern="1200" dirty="0"/>
        </a:p>
      </dsp:txBody>
      <dsp:txXfrm>
        <a:off x="0" y="0"/>
        <a:ext cx="1425758" cy="4968552"/>
      </dsp:txXfrm>
    </dsp:sp>
    <dsp:sp modelId="{A15E6A72-A214-42CF-B7BD-C46F83955E79}">
      <dsp:nvSpPr>
        <dsp:cNvPr id="0" name=""/>
        <dsp:cNvSpPr/>
      </dsp:nvSpPr>
      <dsp:spPr>
        <a:xfrm>
          <a:off x="1532690" y="33540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классификации по разным основаниям</a:t>
          </a:r>
          <a:endParaRPr lang="ru-RU" sz="1800" kern="1200" dirty="0"/>
        </a:p>
      </dsp:txBody>
      <dsp:txXfrm>
        <a:off x="1532690" y="33540"/>
        <a:ext cx="5596101" cy="670803"/>
      </dsp:txXfrm>
    </dsp:sp>
    <dsp:sp modelId="{01E07A1F-F761-4E9E-830A-3F9F4EEDD9B0}">
      <dsp:nvSpPr>
        <dsp:cNvPr id="0" name=""/>
        <dsp:cNvSpPr/>
      </dsp:nvSpPr>
      <dsp:spPr>
        <a:xfrm>
          <a:off x="1425758" y="704343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1F6C4-0617-41F6-BCDF-598A9C04D7EA}">
      <dsp:nvSpPr>
        <dsp:cNvPr id="0" name=""/>
        <dsp:cNvSpPr/>
      </dsp:nvSpPr>
      <dsp:spPr>
        <a:xfrm>
          <a:off x="1532690" y="737883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установление причинно-следственных связей</a:t>
          </a:r>
          <a:endParaRPr lang="ru-RU" sz="1800" kern="1200" dirty="0"/>
        </a:p>
      </dsp:txBody>
      <dsp:txXfrm>
        <a:off x="1532690" y="737883"/>
        <a:ext cx="5596101" cy="670803"/>
      </dsp:txXfrm>
    </dsp:sp>
    <dsp:sp modelId="{0A2ED849-E0FF-48C4-B8DA-3298F6E23D26}">
      <dsp:nvSpPr>
        <dsp:cNvPr id="0" name=""/>
        <dsp:cNvSpPr/>
      </dsp:nvSpPr>
      <dsp:spPr>
        <a:xfrm>
          <a:off x="1425758" y="1408686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27A81-603E-43BC-A8CB-E8027CF00506}">
      <dsp:nvSpPr>
        <dsp:cNvPr id="0" name=""/>
        <dsp:cNvSpPr/>
      </dsp:nvSpPr>
      <dsp:spPr>
        <a:xfrm>
          <a:off x="1532690" y="1442226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выявление связей между системами</a:t>
          </a:r>
          <a:endParaRPr lang="ru-RU" sz="1800" kern="1200" dirty="0"/>
        </a:p>
      </dsp:txBody>
      <dsp:txXfrm>
        <a:off x="1532690" y="1442226"/>
        <a:ext cx="5596101" cy="670803"/>
      </dsp:txXfrm>
    </dsp:sp>
    <dsp:sp modelId="{21005F99-4C93-4D74-A402-ABA31728BC39}">
      <dsp:nvSpPr>
        <dsp:cNvPr id="0" name=""/>
        <dsp:cNvSpPr/>
      </dsp:nvSpPr>
      <dsp:spPr>
        <a:xfrm>
          <a:off x="1425758" y="2113029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5FBFF-8CB4-4299-8D3D-755C24E23CC2}">
      <dsp:nvSpPr>
        <dsp:cNvPr id="0" name=""/>
        <dsp:cNvSpPr/>
      </dsp:nvSpPr>
      <dsp:spPr>
        <a:xfrm>
          <a:off x="1532690" y="2146569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установление предположений прогнозного характера</a:t>
          </a:r>
          <a:endParaRPr lang="ru-RU" sz="1800" kern="1200" dirty="0"/>
        </a:p>
      </dsp:txBody>
      <dsp:txXfrm>
        <a:off x="1532690" y="2146569"/>
        <a:ext cx="5596101" cy="670803"/>
      </dsp:txXfrm>
    </dsp:sp>
    <dsp:sp modelId="{429D0FB2-C26A-424C-BAC4-2EE62D6A3FBD}">
      <dsp:nvSpPr>
        <dsp:cNvPr id="0" name=""/>
        <dsp:cNvSpPr/>
      </dsp:nvSpPr>
      <dsp:spPr>
        <a:xfrm>
          <a:off x="1425758" y="2817372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AF396-A022-4E2D-9D53-166A2DED8ECD}">
      <dsp:nvSpPr>
        <dsp:cNvPr id="0" name=""/>
        <dsp:cNvSpPr/>
      </dsp:nvSpPr>
      <dsp:spPr>
        <a:xfrm>
          <a:off x="1532690" y="2850912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выявление противоположных признаков объекта</a:t>
          </a:r>
          <a:endParaRPr lang="ru-RU" sz="1800" kern="1200" dirty="0"/>
        </a:p>
      </dsp:txBody>
      <dsp:txXfrm>
        <a:off x="1532690" y="2850912"/>
        <a:ext cx="5596101" cy="670803"/>
      </dsp:txXfrm>
    </dsp:sp>
    <dsp:sp modelId="{4143D283-9042-4FA3-B999-89C0B74EF17D}">
      <dsp:nvSpPr>
        <dsp:cNvPr id="0" name=""/>
        <dsp:cNvSpPr/>
      </dsp:nvSpPr>
      <dsp:spPr>
        <a:xfrm>
          <a:off x="1425758" y="3521715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C6065-7AA4-4ED5-9F74-C4DF97D752B7}">
      <dsp:nvSpPr>
        <dsp:cNvPr id="0" name=""/>
        <dsp:cNvSpPr/>
      </dsp:nvSpPr>
      <dsp:spPr>
        <a:xfrm>
          <a:off x="1532690" y="3555256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выявление противоречий</a:t>
          </a:r>
          <a:endParaRPr lang="ru-RU" sz="1800" kern="1200" dirty="0"/>
        </a:p>
      </dsp:txBody>
      <dsp:txXfrm>
        <a:off x="1532690" y="3555256"/>
        <a:ext cx="5596101" cy="670803"/>
      </dsp:txXfrm>
    </dsp:sp>
    <dsp:sp modelId="{A4350559-8DA2-47E8-877B-89E34AA8D0C3}">
      <dsp:nvSpPr>
        <dsp:cNvPr id="0" name=""/>
        <dsp:cNvSpPr/>
      </dsp:nvSpPr>
      <dsp:spPr>
        <a:xfrm>
          <a:off x="1425758" y="4226059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5F1F1-8009-46E2-8B4C-FF7CD22E142B}">
      <dsp:nvSpPr>
        <dsp:cNvPr id="0" name=""/>
        <dsp:cNvSpPr/>
      </dsp:nvSpPr>
      <dsp:spPr>
        <a:xfrm>
          <a:off x="1532690" y="4259599"/>
          <a:ext cx="5596101" cy="67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представление пространственных объектов</a:t>
          </a:r>
          <a:endParaRPr lang="ru-RU" sz="1800" kern="1200" dirty="0"/>
        </a:p>
      </dsp:txBody>
      <dsp:txXfrm>
        <a:off x="1532690" y="4259599"/>
        <a:ext cx="5596101" cy="670803"/>
      </dsp:txXfrm>
    </dsp:sp>
    <dsp:sp modelId="{F772BDD8-3CDB-4294-9EC1-D28F676F7F2D}">
      <dsp:nvSpPr>
        <dsp:cNvPr id="0" name=""/>
        <dsp:cNvSpPr/>
      </dsp:nvSpPr>
      <dsp:spPr>
        <a:xfrm>
          <a:off x="1425758" y="4930402"/>
          <a:ext cx="57030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4C26B-FDFA-470B-8A4F-22C7618D3409}">
      <dsp:nvSpPr>
        <dsp:cNvPr id="0" name=""/>
        <dsp:cNvSpPr/>
      </dsp:nvSpPr>
      <dsp:spPr>
        <a:xfrm>
          <a:off x="0" y="0"/>
          <a:ext cx="6696744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35C16-D16E-4B93-9BEC-25015BBD512F}">
      <dsp:nvSpPr>
        <dsp:cNvPr id="0" name=""/>
        <dsp:cNvSpPr/>
      </dsp:nvSpPr>
      <dsp:spPr>
        <a:xfrm>
          <a:off x="0" y="0"/>
          <a:ext cx="1339348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условий для развития творческих способностей ребенка</a:t>
          </a:r>
          <a:endParaRPr lang="ru-RU" sz="1600" kern="1200" dirty="0"/>
        </a:p>
      </dsp:txBody>
      <dsp:txXfrm>
        <a:off x="0" y="0"/>
        <a:ext cx="1339348" cy="4064000"/>
      </dsp:txXfrm>
    </dsp:sp>
    <dsp:sp modelId="{B8D48597-9552-4A3D-B346-ED940AD38EB2}">
      <dsp:nvSpPr>
        <dsp:cNvPr id="0" name=""/>
        <dsp:cNvSpPr/>
      </dsp:nvSpPr>
      <dsp:spPr>
        <a:xfrm>
          <a:off x="1439799" y="31998"/>
          <a:ext cx="5256944" cy="63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Терпимость к странным идеям, уважение любопытства, вопроса и идей.</a:t>
          </a:r>
          <a:endParaRPr lang="ru-RU" sz="1800" kern="1200" dirty="0"/>
        </a:p>
      </dsp:txBody>
      <dsp:txXfrm>
        <a:off x="1439799" y="31998"/>
        <a:ext cx="5256944" cy="639960"/>
      </dsp:txXfrm>
    </dsp:sp>
    <dsp:sp modelId="{804290E4-8781-47AC-8876-D2DB75E62BDF}">
      <dsp:nvSpPr>
        <dsp:cNvPr id="0" name=""/>
        <dsp:cNvSpPr/>
      </dsp:nvSpPr>
      <dsp:spPr>
        <a:xfrm>
          <a:off x="1339348" y="671958"/>
          <a:ext cx="535739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42614-6E0B-4C3D-B393-D50167CA896E}">
      <dsp:nvSpPr>
        <dsp:cNvPr id="0" name=""/>
        <dsp:cNvSpPr/>
      </dsp:nvSpPr>
      <dsp:spPr>
        <a:xfrm>
          <a:off x="1439799" y="703957"/>
          <a:ext cx="5256944" cy="63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Избегать </a:t>
          </a:r>
          <a:r>
            <a:rPr lang="ru-RU" sz="1800" kern="1200" dirty="0" err="1" smtClean="0"/>
            <a:t>гиперопеки</a:t>
          </a:r>
          <a:r>
            <a:rPr lang="ru-RU" sz="1800" kern="1200" dirty="0" smtClean="0"/>
            <a:t> и предоставлять свободу ребенку.</a:t>
          </a:r>
          <a:endParaRPr lang="ru-RU" sz="1800" kern="1200" dirty="0"/>
        </a:p>
      </dsp:txBody>
      <dsp:txXfrm>
        <a:off x="1439799" y="703957"/>
        <a:ext cx="5256944" cy="639960"/>
      </dsp:txXfrm>
    </dsp:sp>
    <dsp:sp modelId="{B64D14DA-CA34-4A17-9DC2-2887B56C63C5}">
      <dsp:nvSpPr>
        <dsp:cNvPr id="0" name=""/>
        <dsp:cNvSpPr/>
      </dsp:nvSpPr>
      <dsp:spPr>
        <a:xfrm>
          <a:off x="1339348" y="1343917"/>
          <a:ext cx="535739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7D5A8-1563-4ADF-B59F-B2D97B67DD80}">
      <dsp:nvSpPr>
        <dsp:cNvPr id="0" name=""/>
        <dsp:cNvSpPr/>
      </dsp:nvSpPr>
      <dsp:spPr>
        <a:xfrm>
          <a:off x="1439799" y="1375916"/>
          <a:ext cx="5256944" cy="63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Помогать ребенку ценить в себе творческую личность.</a:t>
          </a:r>
          <a:endParaRPr lang="ru-RU" sz="1800" kern="1200" dirty="0"/>
        </a:p>
      </dsp:txBody>
      <dsp:txXfrm>
        <a:off x="1439799" y="1375916"/>
        <a:ext cx="5256944" cy="639960"/>
      </dsp:txXfrm>
    </dsp:sp>
    <dsp:sp modelId="{20BFDE86-F630-4363-BFB4-1B7DC891338D}">
      <dsp:nvSpPr>
        <dsp:cNvPr id="0" name=""/>
        <dsp:cNvSpPr/>
      </dsp:nvSpPr>
      <dsp:spPr>
        <a:xfrm>
          <a:off x="1339348" y="2015876"/>
          <a:ext cx="535739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E3C50-5E0A-43D2-9F38-72BC82590EF1}">
      <dsp:nvSpPr>
        <dsp:cNvPr id="0" name=""/>
        <dsp:cNvSpPr/>
      </dsp:nvSpPr>
      <dsp:spPr>
        <a:xfrm>
          <a:off x="1439799" y="2047874"/>
          <a:ext cx="5256944" cy="63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Помогать ребенку справляться с разочарованием и сомнением во время творчества.</a:t>
          </a:r>
          <a:endParaRPr lang="ru-RU" sz="1800" kern="1200" dirty="0"/>
        </a:p>
      </dsp:txBody>
      <dsp:txXfrm>
        <a:off x="1439799" y="2047874"/>
        <a:ext cx="5256944" cy="639960"/>
      </dsp:txXfrm>
    </dsp:sp>
    <dsp:sp modelId="{52E106DF-8C8F-43E6-B0DC-814CF8ADEAFD}">
      <dsp:nvSpPr>
        <dsp:cNvPr id="0" name=""/>
        <dsp:cNvSpPr/>
      </dsp:nvSpPr>
      <dsp:spPr>
        <a:xfrm>
          <a:off x="1339348" y="2687835"/>
          <a:ext cx="535739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7C147-A881-4859-B622-A0B4F591721E}">
      <dsp:nvSpPr>
        <dsp:cNvPr id="0" name=""/>
        <dsp:cNvSpPr/>
      </dsp:nvSpPr>
      <dsp:spPr>
        <a:xfrm>
          <a:off x="1439799" y="2719833"/>
          <a:ext cx="5256944" cy="63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Находить слова поддержки творческих начинаний ребенка.</a:t>
          </a:r>
          <a:endParaRPr lang="ru-RU" sz="1800" kern="1200" dirty="0"/>
        </a:p>
      </dsp:txBody>
      <dsp:txXfrm>
        <a:off x="1439799" y="2719833"/>
        <a:ext cx="5256944" cy="639960"/>
      </dsp:txXfrm>
    </dsp:sp>
    <dsp:sp modelId="{83400FE9-6967-4761-8DB6-0772C3776627}">
      <dsp:nvSpPr>
        <dsp:cNvPr id="0" name=""/>
        <dsp:cNvSpPr/>
      </dsp:nvSpPr>
      <dsp:spPr>
        <a:xfrm>
          <a:off x="1339348" y="3359794"/>
          <a:ext cx="535739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07960-FC42-419D-9D14-888E421B79F9}">
      <dsp:nvSpPr>
        <dsp:cNvPr id="0" name=""/>
        <dsp:cNvSpPr/>
      </dsp:nvSpPr>
      <dsp:spPr>
        <a:xfrm>
          <a:off x="1439799" y="3391792"/>
          <a:ext cx="5256944" cy="63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Помогать ребенку полагаться в познании и на риск с интуицией.</a:t>
          </a:r>
          <a:endParaRPr lang="ru-RU" sz="1800" kern="1200" dirty="0"/>
        </a:p>
      </dsp:txBody>
      <dsp:txXfrm>
        <a:off x="1439799" y="3391792"/>
        <a:ext cx="5256944" cy="639960"/>
      </dsp:txXfrm>
    </dsp:sp>
    <dsp:sp modelId="{675A1F63-5868-47DF-9945-72A2C99DD05E}">
      <dsp:nvSpPr>
        <dsp:cNvPr id="0" name=""/>
        <dsp:cNvSpPr/>
      </dsp:nvSpPr>
      <dsp:spPr>
        <a:xfrm>
          <a:off x="1339348" y="4031753"/>
          <a:ext cx="535739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44AB-6A62-4D90-A59E-5CA197E209F4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7DBB-C069-4DDC-BF0E-746AC3BC692F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484784"/>
            <a:ext cx="6858000" cy="2387600"/>
          </a:xfrm>
        </p:spPr>
        <p:txBody>
          <a:bodyPr>
            <a:normAutofit/>
          </a:bodyPr>
          <a:lstStyle/>
          <a:p>
            <a:r>
              <a:rPr lang="ru-RU" dirty="0"/>
              <a:t>РАЗВИТИЕ ТВОРЧЕСКИХ СПОСОБНОСТЕЙ</a:t>
            </a:r>
            <a:br>
              <a:rPr lang="ru-RU" dirty="0"/>
            </a:br>
            <a:r>
              <a:rPr lang="ru-RU" dirty="0"/>
              <a:t>МЛАДШИХ </a:t>
            </a:r>
            <a:r>
              <a:rPr lang="ru-RU" dirty="0" smtClean="0"/>
              <a:t>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5013176"/>
            <a:ext cx="2249488" cy="136773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Подготовили: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Малиновская </a:t>
            </a:r>
            <a:r>
              <a:rPr lang="ru-RU" dirty="0" smtClean="0"/>
              <a:t>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Патапович </a:t>
            </a:r>
            <a:r>
              <a:rPr lang="ru-RU" dirty="0" smtClean="0"/>
              <a:t>П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Зуй 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Калько</a:t>
            </a:r>
            <a:r>
              <a:rPr lang="ru-RU" dirty="0" smtClean="0"/>
              <a:t>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27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340768"/>
            <a:ext cx="6734572" cy="1541587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Составление </a:t>
            </a:r>
            <a:r>
              <a:rPr lang="ru-RU" sz="3200" dirty="0"/>
              <a:t>рекомендаций </a:t>
            </a:r>
            <a:r>
              <a:rPr lang="ru-RU" sz="3200" dirty="0" smtClean="0"/>
              <a:t>по </a:t>
            </a:r>
            <a:r>
              <a:rPr lang="ru-RU" sz="3200" dirty="0"/>
              <a:t>развитию творческих  способностей у детей.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2996952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Раскрытие понятия «творческие способности»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Определить условия для развития творческих способностей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Выявить основные закономерности </a:t>
            </a:r>
            <a:r>
              <a:rPr lang="ru-RU" sz="2000" dirty="0"/>
              <a:t>развития творческих способностей у детей младшего школьного </a:t>
            </a:r>
            <a:r>
              <a:rPr lang="ru-RU" sz="2000" dirty="0" smtClean="0"/>
              <a:t>возраста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221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250956" cy="136815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Творчество и творческие способности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96333989"/>
              </p:ext>
            </p:extLst>
          </p:nvPr>
        </p:nvGraphicFramePr>
        <p:xfrm>
          <a:off x="971600" y="2276872"/>
          <a:ext cx="4128120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2040" y="2444988"/>
            <a:ext cx="396044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Определяют успешность обучения и воспитания, усвоения человеком знаний, умений и навыков, формирование качеств личности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3861048"/>
            <a:ext cx="396044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Определяют создание предметов материальной и духовной культуры, производство новых идей, открытий и изобретений, индивидуальное творчество в различных областях человеческой деятельности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427984" y="314096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4077072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23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"/>
            <a:ext cx="7886700" cy="21328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Формирование и развитие творческих способностей у детей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2492896"/>
            <a:ext cx="7344816" cy="316470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С к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ru-RU" dirty="0" smtClean="0">
                <a:solidFill>
                  <a:schemeClr val="tx1"/>
                </a:solidFill>
              </a:rPr>
              <a:t>же в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зр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ст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ru-RU" dirty="0">
                <a:solidFill>
                  <a:schemeClr val="tx1"/>
                </a:solidFill>
              </a:rPr>
              <a:t>следует 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звив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рческие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бн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детей?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Псих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ги</a:t>
            </a:r>
            <a:r>
              <a:rPr lang="ru-RU" dirty="0">
                <a:solidFill>
                  <a:schemeClr val="tx1"/>
                </a:solidFill>
              </a:rPr>
              <a:t> н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зыв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ют 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зличные</a:t>
            </a:r>
            <a:r>
              <a:rPr lang="ru-RU" dirty="0">
                <a:solidFill>
                  <a:schemeClr val="tx1"/>
                </a:solidFill>
              </a:rPr>
              <a:t> ср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т п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лут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ru-RU" dirty="0">
                <a:solidFill>
                  <a:schemeClr val="tx1"/>
                </a:solidFill>
              </a:rPr>
              <a:t>пяти лет.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дн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зм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жн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</a:t>
            </a:r>
            <a:r>
              <a:rPr lang="ru-RU" dirty="0">
                <a:solidFill>
                  <a:schemeClr val="tx1"/>
                </a:solidFill>
              </a:rPr>
              <a:t> 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звития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бн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стей</a:t>
            </a:r>
            <a:r>
              <a:rPr lang="ru-RU" dirty="0">
                <a:solidFill>
                  <a:schemeClr val="tx1"/>
                </a:solidFill>
              </a:rPr>
              <a:t>, д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стигнув</a:t>
            </a:r>
            <a:r>
              <a:rPr lang="ru-RU" dirty="0">
                <a:solidFill>
                  <a:schemeClr val="tx1"/>
                </a:solidFill>
              </a:rPr>
              <a:t> м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ксимум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ru-RU" dirty="0">
                <a:solidFill>
                  <a:schemeClr val="tx1"/>
                </a:solidFill>
              </a:rPr>
              <a:t>в «м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мент» с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зрев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ния</a:t>
            </a:r>
            <a:r>
              <a:rPr lang="ru-RU" dirty="0">
                <a:solidFill>
                  <a:schemeClr val="tx1"/>
                </a:solidFill>
              </a:rPr>
              <a:t>, не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ются</a:t>
            </a:r>
            <a:r>
              <a:rPr lang="ru-RU" dirty="0">
                <a:solidFill>
                  <a:schemeClr val="tx1"/>
                </a:solidFill>
              </a:rPr>
              <a:t> неизменными.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dirty="0">
                <a:solidFill>
                  <a:schemeClr val="tx1"/>
                </a:solidFill>
              </a:rPr>
              <a:t>эти в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зм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жн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исп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льзуются</a:t>
            </a:r>
            <a:r>
              <a:rPr lang="ru-RU" dirty="0">
                <a:solidFill>
                  <a:schemeClr val="tx1"/>
                </a:solidFill>
              </a:rPr>
              <a:t>, т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ru-RU" dirty="0">
                <a:solidFill>
                  <a:schemeClr val="tx1"/>
                </a:solidFill>
              </a:rPr>
              <a:t>есть с</a:t>
            </a:r>
            <a:r>
              <a:rPr lang="en-US" dirty="0" err="1">
                <a:solidFill>
                  <a:schemeClr val="tx1"/>
                </a:solidFill>
              </a:rPr>
              <a:t>oo</a:t>
            </a:r>
            <a:r>
              <a:rPr lang="ru-RU" dirty="0" err="1">
                <a:solidFill>
                  <a:schemeClr val="tx1"/>
                </a:solidFill>
              </a:rPr>
              <a:t>тветствующие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бн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</a:t>
            </a:r>
            <a:r>
              <a:rPr lang="ru-RU" dirty="0">
                <a:solidFill>
                  <a:schemeClr val="tx1"/>
                </a:solidFill>
              </a:rPr>
              <a:t> не 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звив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ются</a:t>
            </a:r>
            <a:r>
              <a:rPr lang="ru-RU" dirty="0">
                <a:solidFill>
                  <a:schemeClr val="tx1"/>
                </a:solidFill>
              </a:rPr>
              <a:t>, если </a:t>
            </a:r>
            <a:r>
              <a:rPr lang="ru-RU" dirty="0" err="1">
                <a:solidFill>
                  <a:schemeClr val="tx1"/>
                </a:solidFill>
              </a:rPr>
              <a:t>ребен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к не з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ним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ется</a:t>
            </a:r>
            <a:r>
              <a:rPr lang="ru-RU" dirty="0">
                <a:solidFill>
                  <a:schemeClr val="tx1"/>
                </a:solidFill>
              </a:rPr>
              <a:t> не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бх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димыми</a:t>
            </a:r>
            <a:r>
              <a:rPr lang="ru-RU" dirty="0">
                <a:solidFill>
                  <a:schemeClr val="tx1"/>
                </a:solidFill>
              </a:rPr>
              <a:t> вид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ми </a:t>
            </a:r>
            <a:r>
              <a:rPr lang="ru-RU" dirty="0" err="1">
                <a:solidFill>
                  <a:schemeClr val="tx1"/>
                </a:solidFill>
              </a:rPr>
              <a:t>деятельн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</a:t>
            </a:r>
            <a:r>
              <a:rPr lang="ru-RU" dirty="0">
                <a:solidFill>
                  <a:schemeClr val="tx1"/>
                </a:solidFill>
              </a:rPr>
              <a:t>, т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ru-RU" dirty="0">
                <a:solidFill>
                  <a:schemeClr val="tx1"/>
                </a:solidFill>
              </a:rPr>
              <a:t>эти в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зм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жн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сти</a:t>
            </a:r>
            <a:r>
              <a:rPr lang="ru-RU" dirty="0">
                <a:solidFill>
                  <a:schemeClr val="tx1"/>
                </a:solidFill>
              </a:rPr>
              <a:t> н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чин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ют утр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чив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ться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дегр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дир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ть</a:t>
            </a:r>
            <a:r>
              <a:rPr lang="ru-RU" dirty="0">
                <a:solidFill>
                  <a:schemeClr val="tx1"/>
                </a:solidFill>
              </a:rPr>
              <a:t> и тем быстрее, чем </a:t>
            </a:r>
            <a:r>
              <a:rPr lang="ru-RU" dirty="0" err="1">
                <a:solidFill>
                  <a:schemeClr val="tx1"/>
                </a:solidFill>
              </a:rPr>
              <a:t>сл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бее </a:t>
            </a:r>
            <a:r>
              <a:rPr lang="ru-RU" dirty="0" err="1">
                <a:solidFill>
                  <a:schemeClr val="tx1"/>
                </a:solidFill>
              </a:rPr>
              <a:t>функци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 err="1">
                <a:solidFill>
                  <a:schemeClr val="tx1"/>
                </a:solidFill>
              </a:rPr>
              <a:t>нир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ru-RU" dirty="0" err="1">
                <a:solidFill>
                  <a:schemeClr val="tx1"/>
                </a:solidFill>
              </a:rPr>
              <a:t>ние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37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35535558"/>
              </p:ext>
            </p:extLst>
          </p:nvPr>
        </p:nvGraphicFramePr>
        <p:xfrm>
          <a:off x="1475656" y="692696"/>
          <a:ext cx="71287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45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886700" cy="12961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творческих способностей в школе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81198140"/>
              </p:ext>
            </p:extLst>
          </p:nvPr>
        </p:nvGraphicFramePr>
        <p:xfrm>
          <a:off x="1331640" y="1412776"/>
          <a:ext cx="70567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77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68690795"/>
              </p:ext>
            </p:extLst>
          </p:nvPr>
        </p:nvGraphicFramePr>
        <p:xfrm>
          <a:off x="1331640" y="980728"/>
          <a:ext cx="71287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490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9"/>
            <a:ext cx="6950596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980728"/>
            <a:ext cx="6674892" cy="1224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err="1" smtClean="0">
                <a:solidFill>
                  <a:schemeClr val="tx1"/>
                </a:solidFill>
              </a:rPr>
              <a:t>Oснoвa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рaзвития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твoрческих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спoсoбнoстей</a:t>
            </a:r>
            <a:r>
              <a:rPr lang="ru-RU" dirty="0">
                <a:solidFill>
                  <a:schemeClr val="tx1"/>
                </a:solidFill>
              </a:rPr>
              <a:t> детей – </a:t>
            </a:r>
            <a:r>
              <a:rPr lang="ru-RU" dirty="0" err="1">
                <a:solidFill>
                  <a:schemeClr val="tx1"/>
                </a:solidFill>
              </a:rPr>
              <a:t>этo</a:t>
            </a:r>
            <a:r>
              <a:rPr lang="ru-RU" dirty="0">
                <a:solidFill>
                  <a:schemeClr val="tx1"/>
                </a:solidFill>
              </a:rPr>
              <a:t> в первую </a:t>
            </a:r>
            <a:r>
              <a:rPr lang="ru-RU" dirty="0" err="1">
                <a:solidFill>
                  <a:schemeClr val="tx1"/>
                </a:solidFill>
              </a:rPr>
              <a:t>oчередь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свoбoдa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Рoдители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дoлжны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нaвязывaть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принуждaть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ребенкa</a:t>
            </a:r>
            <a:r>
              <a:rPr lang="ru-RU" dirty="0">
                <a:solidFill>
                  <a:schemeClr val="tx1"/>
                </a:solidFill>
              </a:rPr>
              <a:t> к действиям. Для </a:t>
            </a:r>
            <a:r>
              <a:rPr lang="ru-RU" dirty="0" err="1">
                <a:solidFill>
                  <a:schemeClr val="tx1"/>
                </a:solidFill>
              </a:rPr>
              <a:t>успехa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этoм</a:t>
            </a:r>
            <a:r>
              <a:rPr lang="ru-RU" dirty="0">
                <a:solidFill>
                  <a:schemeClr val="tx1"/>
                </a:solidFill>
              </a:rPr>
              <a:t> деле требуется терпение и </a:t>
            </a:r>
            <a:r>
              <a:rPr lang="ru-RU" dirty="0" err="1">
                <a:solidFill>
                  <a:schemeClr val="tx1"/>
                </a:solidFill>
              </a:rPr>
              <a:t>oпределеннaя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тaктичнoсть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рoдители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дoлжны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прислушивaться</a:t>
            </a:r>
            <a:r>
              <a:rPr lang="ru-RU" dirty="0">
                <a:solidFill>
                  <a:schemeClr val="tx1"/>
                </a:solidFill>
              </a:rPr>
              <a:t> к мнению </a:t>
            </a:r>
            <a:r>
              <a:rPr lang="ru-RU" dirty="0" err="1">
                <a:solidFill>
                  <a:schemeClr val="tx1"/>
                </a:solidFill>
              </a:rPr>
              <a:t>ребенкa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стимулирoвaть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пooщрять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егo</a:t>
            </a:r>
            <a:r>
              <a:rPr lang="ru-RU" dirty="0">
                <a:solidFill>
                  <a:schemeClr val="tx1"/>
                </a:solidFill>
              </a:rPr>
              <a:t> интерес к </a:t>
            </a:r>
            <a:r>
              <a:rPr lang="ru-RU" dirty="0" err="1">
                <a:solidFill>
                  <a:schemeClr val="tx1"/>
                </a:solidFill>
              </a:rPr>
              <a:t>любoй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твoрческoй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деятельнoсти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20989192"/>
              </p:ext>
            </p:extLst>
          </p:nvPr>
        </p:nvGraphicFramePr>
        <p:xfrm>
          <a:off x="1835696" y="2276872"/>
          <a:ext cx="6696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311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197</TotalTime>
  <Words>503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РАЗВИТИЕ ТВОРЧЕСКИХ СПОСОБНОСТЕЙ МЛАДШИХ ШКОЛЬНИКОВ</vt:lpstr>
      <vt:lpstr>Цель:  Составление рекомендаций по развитию творческих  способностей у детей. </vt:lpstr>
      <vt:lpstr>Творчество и творческие способности</vt:lpstr>
      <vt:lpstr>Формирование и развитие творческих способностей у детей</vt:lpstr>
      <vt:lpstr>Презентация PowerPoint</vt:lpstr>
      <vt:lpstr>Развитие творческих способностей в школе</vt:lpstr>
      <vt:lpstr>Презентация PowerPoint</vt:lpstr>
      <vt:lpstr>Рекомендации для родителей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Panda</cp:lastModifiedBy>
  <cp:revision>11</cp:revision>
  <dcterms:created xsi:type="dcterms:W3CDTF">2018-03-16T05:11:20Z</dcterms:created>
  <dcterms:modified xsi:type="dcterms:W3CDTF">2018-03-16T08:35:04Z</dcterms:modified>
</cp:coreProperties>
</file>