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06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85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6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4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92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2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8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61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E12B-8188-4976-A4C6-01D693898A69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45C7-57BD-410C-972D-5DAAEAE81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8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5389" y="533228"/>
            <a:ext cx="72106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Химические основы </a:t>
            </a:r>
            <a:b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устойчивого развития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4096" y="3214529"/>
            <a:ext cx="84877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Учебная дисциплины </a:t>
            </a:r>
            <a:r>
              <a:rPr lang="ru-RU" sz="2000" b="1" dirty="0"/>
              <a:t>второй ступени высшего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образования </a:t>
            </a:r>
            <a:r>
              <a:rPr lang="ru-RU" sz="2000" b="1" dirty="0"/>
              <a:t>(магистратура) для </a:t>
            </a:r>
            <a:r>
              <a:rPr lang="ru-RU" sz="2000" b="1" dirty="0" smtClean="0"/>
              <a:t>специальности</a:t>
            </a:r>
            <a:endParaRPr lang="ru-RU" sz="2000" dirty="0"/>
          </a:p>
          <a:p>
            <a:r>
              <a:rPr lang="ru-RU" sz="2000" b="1" dirty="0"/>
              <a:t>1– 31 80 06 «Химия</a:t>
            </a:r>
            <a:r>
              <a:rPr lang="ru-RU" sz="2000" b="1" dirty="0" smtClean="0"/>
              <a:t>»</a:t>
            </a:r>
          </a:p>
          <a:p>
            <a:endParaRPr lang="ru-RU" sz="2000" b="1" dirty="0"/>
          </a:p>
          <a:p>
            <a:r>
              <a:rPr lang="ru-RU" sz="2000" b="1" dirty="0" smtClean="0"/>
              <a:t>Преподаватель: Васильева Наталья </a:t>
            </a:r>
            <a:r>
              <a:rPr lang="ru-RU" sz="2000" b="1" dirty="0" err="1" smtClean="0"/>
              <a:t>Гендриховна</a:t>
            </a:r>
            <a:r>
              <a:rPr lang="ru-RU" sz="2000" b="1" dirty="0" smtClean="0"/>
              <a:t>, доцент кафедры химии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756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0" y="463639"/>
            <a:ext cx="592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Лекция 10. </a:t>
            </a:r>
            <a:r>
              <a:rPr lang="ru-RU" dirty="0"/>
              <a:t>Химическая технология и устойчивое </a:t>
            </a:r>
            <a:r>
              <a:rPr lang="ru-RU" dirty="0" smtClean="0"/>
              <a:t>развитие.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30893"/>
            <a:ext cx="1219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Важным источником экономии природных ресурсов и решения задачи развития цивилизации является разработка новых материалов и экономичных технологий их изготовления. К таким материалам относятся полимеры, композиционные и керамические материалы, искусственные и синтетические волокна. По своим свойствам они способны восполнить недостаток природных материалов, а также заменить традиционные, так как в ряде случаев обладают такими потребительскими свойствами, каких нет у традиционных. К настоящему времени получено и изучено более 20 млн химических соединений. Очевидно, что само разнообразие этих соединений и методов их получения ставит новые проблемы и задачи. Простым подбором нужного вещества из всей массы известных веществ их не решить. </a:t>
            </a:r>
          </a:p>
          <a:p>
            <a:pPr algn="just"/>
            <a:r>
              <a:rPr lang="ru-RU" dirty="0"/>
              <a:t>	</a:t>
            </a:r>
            <a:r>
              <a:rPr lang="ru-RU" dirty="0" smtClean="0"/>
              <a:t>Кроме того, потребность в веществах с заданными свойствами продолжает возрастать. Поэтому все это становится уже не прикладной, а фундаментальной задачей химии.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353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User-PC</dc:creator>
  <cp:lastModifiedBy>User-PC</cp:lastModifiedBy>
  <cp:revision>1</cp:revision>
  <dcterms:created xsi:type="dcterms:W3CDTF">2018-11-22T13:18:27Z</dcterms:created>
  <dcterms:modified xsi:type="dcterms:W3CDTF">2018-11-22T13:18:41Z</dcterms:modified>
</cp:coreProperties>
</file>