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ABC177-5EDD-4102-A3BB-909E6BEEEC2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0342862-9EBD-4F89-A4E5-A7C8AB4D99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990656" cy="1755626"/>
          </a:xfrm>
        </p:spPr>
        <p:txBody>
          <a:bodyPr>
            <a:noAutofit/>
          </a:bodyPr>
          <a:lstStyle/>
          <a:p>
            <a:pPr algn="ctr"/>
            <a:r>
              <a:rPr lang="vi-VN" sz="6600" b="1" dirty="0"/>
              <a:t>Андрэ́й </a:t>
            </a:r>
            <a:r>
              <a:rPr lang="vi-VN" sz="6600" b="1" dirty="0" smtClean="0"/>
              <a:t>Мрый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5400" b="1" dirty="0" smtClean="0"/>
              <a:t>(1893-1943)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1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690864" cy="6480720"/>
          </a:xfrm>
        </p:spPr>
        <p:txBody>
          <a:bodyPr>
            <a:normAutofit fontScale="90000"/>
          </a:bodyPr>
          <a:lstStyle/>
          <a:p>
            <a:pPr algn="ctr"/>
            <a:r>
              <a:rPr lang="vi-VN" b="1" dirty="0">
                <a:solidFill>
                  <a:schemeClr val="tx1"/>
                </a:solidFill>
              </a:rPr>
              <a:t>сапраўднае </a:t>
            </a:r>
            <a:r>
              <a:rPr lang="vi-VN" b="1" dirty="0" smtClean="0">
                <a:solidFill>
                  <a:schemeClr val="tx1"/>
                </a:solidFill>
              </a:rPr>
              <a:t>імя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vi-VN" b="1" dirty="0">
                <a:solidFill>
                  <a:schemeClr val="tx1"/>
                </a:solidFill>
              </a:rPr>
              <a:t> Андрэ́й Анто́навіч </a:t>
            </a:r>
            <a:r>
              <a:rPr lang="vi-VN" b="1" dirty="0">
                <a:solidFill>
                  <a:schemeClr val="tx1"/>
                </a:solidFill>
              </a:rPr>
              <a:t>Шашалевіч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Нарадзіўся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вёсцы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Палуж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верасня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1893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ў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сям’і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пісара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Дзяменцевіча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Шашалевіча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Ефрасінні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Фамінічны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https://gdb.rferl.org/A4D1EC61-70D7-4F2F-A925-2AC99FAF79F5_w250_r0_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2"/>
          <a:stretch/>
        </p:blipFill>
        <p:spPr bwMode="auto">
          <a:xfrm>
            <a:off x="4860031" y="267574"/>
            <a:ext cx="3995441" cy="596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0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963" y="271736"/>
            <a:ext cx="4608512" cy="61816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err="1"/>
              <a:t>Скончыў</a:t>
            </a:r>
            <a:r>
              <a:rPr lang="ru-RU" sz="2800" b="0" dirty="0"/>
              <a:t> </a:t>
            </a:r>
            <a:r>
              <a:rPr lang="ru-RU" sz="2800" b="0" dirty="0" err="1"/>
              <a:t>духоўную</a:t>
            </a:r>
            <a:r>
              <a:rPr lang="ru-RU" sz="2800" b="0" dirty="0"/>
              <a:t> </a:t>
            </a:r>
            <a:r>
              <a:rPr lang="ru-RU" sz="2800" b="0" dirty="0" err="1"/>
              <a:t>вучэльню</a:t>
            </a:r>
            <a:r>
              <a:rPr lang="ru-RU" sz="2800" b="0" dirty="0"/>
              <a:t> і </a:t>
            </a:r>
            <a:r>
              <a:rPr lang="ru-RU" sz="2800" b="0" dirty="0" err="1" smtClean="0"/>
              <a:t>Магілёўсую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духоўную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семінарыю</a:t>
            </a:r>
            <a:r>
              <a:rPr lang="ru-RU" sz="2800" b="0" dirty="0"/>
              <a:t> (1914). </a:t>
            </a:r>
            <a:r>
              <a:rPr lang="ru-RU" sz="2800" b="0" dirty="0" err="1"/>
              <a:t>Працягваў</a:t>
            </a:r>
            <a:r>
              <a:rPr lang="ru-RU" sz="2800" b="0" dirty="0"/>
              <a:t> </a:t>
            </a:r>
            <a:r>
              <a:rPr lang="ru-RU" sz="2800" b="0" dirty="0" err="1"/>
              <a:t>вучобу</a:t>
            </a:r>
            <a:r>
              <a:rPr lang="ru-RU" sz="2800" b="0" dirty="0"/>
              <a:t> ў </a:t>
            </a:r>
            <a:r>
              <a:rPr lang="ru-RU" sz="2800" b="0" dirty="0" err="1" smtClean="0"/>
              <a:t>Кіеўскай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духоўнай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акадэміі</a:t>
            </a:r>
            <a:r>
              <a:rPr lang="ru-RU" sz="2800" b="0" dirty="0" smtClean="0"/>
              <a:t>.</a:t>
            </a:r>
            <a:r>
              <a:rPr lang="ru-RU" sz="2800" b="0" dirty="0"/>
              <a:t> З </a:t>
            </a:r>
            <a:r>
              <a:rPr lang="ru-RU" sz="2800" b="0" dirty="0" err="1"/>
              <a:t>трэцяга</a:t>
            </a:r>
            <a:r>
              <a:rPr lang="ru-RU" sz="2800" b="0" dirty="0"/>
              <a:t> курсу (1916) </a:t>
            </a:r>
            <a:r>
              <a:rPr lang="ru-RU" sz="2800" b="0" dirty="0" err="1"/>
              <a:t>мабілізаваны</a:t>
            </a:r>
            <a:r>
              <a:rPr lang="ru-RU" sz="2800" b="0" dirty="0"/>
              <a:t> ў школу </a:t>
            </a:r>
            <a:r>
              <a:rPr lang="ru-RU" sz="2800" b="0" dirty="0" err="1"/>
              <a:t>прапаршчыкаў</a:t>
            </a:r>
            <a:r>
              <a:rPr lang="ru-RU" sz="2800" b="0" dirty="0"/>
              <a:t>. </a:t>
            </a:r>
            <a:r>
              <a:rPr lang="ru-RU" sz="2800" b="0" dirty="0" err="1"/>
              <a:t>Праз</a:t>
            </a:r>
            <a:r>
              <a:rPr lang="ru-RU" sz="2800" b="0" dirty="0"/>
              <a:t> 4 месяцы </a:t>
            </a:r>
            <a:r>
              <a:rPr lang="ru-RU" sz="2800" b="0" dirty="0" err="1"/>
              <a:t>адпраўлены</a:t>
            </a:r>
            <a:r>
              <a:rPr lang="ru-RU" sz="2800" b="0" dirty="0"/>
              <a:t> на </a:t>
            </a:r>
            <a:r>
              <a:rPr lang="ru-RU" sz="2800" b="0" dirty="0" smtClean="0"/>
              <a:t>фронт. </a:t>
            </a:r>
            <a:r>
              <a:rPr lang="ru-RU" sz="2800" b="0" dirty="0"/>
              <a:t>У 1921—1926 гг. </a:t>
            </a:r>
            <a:r>
              <a:rPr lang="ru-RU" sz="2800" b="0" dirty="0" err="1" smtClean="0"/>
              <a:t>настаўнік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гісторыі</a:t>
            </a:r>
            <a:r>
              <a:rPr lang="ru-RU" sz="2800" b="0" dirty="0" smtClean="0"/>
              <a:t> і </a:t>
            </a:r>
            <a:r>
              <a:rPr lang="ru-RU" sz="2800" b="0" dirty="0" err="1" smtClean="0"/>
              <a:t>французскай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мовы</a:t>
            </a:r>
            <a:r>
              <a:rPr lang="ru-RU" sz="2800" b="0" dirty="0" smtClean="0"/>
              <a:t> ў </a:t>
            </a:r>
            <a:r>
              <a:rPr lang="ru-RU" sz="2800" b="0" dirty="0" err="1" smtClean="0"/>
              <a:t>Краснаполле</a:t>
            </a:r>
            <a:r>
              <a:rPr lang="ru-RU" sz="2800" b="0" dirty="0" smtClean="0"/>
              <a:t>.</a:t>
            </a:r>
            <a:endParaRPr lang="ru-RU" sz="2800" dirty="0"/>
          </a:p>
        </p:txBody>
      </p:sp>
      <p:pic>
        <p:nvPicPr>
          <p:cNvPr id="2050" name="Picture 2" descr="https://pp.userapi.com/c540109/v540109340/8bf2/jonDV-wqr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397808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1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2664296"/>
          </a:xfrm>
        </p:spPr>
        <p:txBody>
          <a:bodyPr>
            <a:normAutofit/>
          </a:bodyPr>
          <a:lstStyle/>
          <a:p>
            <a:pPr algn="ctr"/>
            <a:r>
              <a:rPr lang="ru-RU" sz="2700" b="0" dirty="0"/>
              <a:t>Разам з </a:t>
            </a:r>
            <a:r>
              <a:rPr lang="ru-RU" sz="2700" b="0" dirty="0" err="1"/>
              <a:t>братам</a:t>
            </a:r>
            <a:r>
              <a:rPr lang="ru-RU" sz="2700" b="0" dirty="0"/>
              <a:t> </a:t>
            </a:r>
            <a:r>
              <a:rPr lang="ru-RU" sz="2700" b="0" dirty="0" err="1"/>
              <a:t>Васілём</a:t>
            </a:r>
            <a:r>
              <a:rPr lang="ru-RU" sz="2700" b="0" dirty="0"/>
              <a:t>, </a:t>
            </a:r>
            <a:r>
              <a:rPr lang="ru-RU" sz="2700" b="0" dirty="0" err="1" smtClean="0"/>
              <a:t>сястрой</a:t>
            </a:r>
            <a:r>
              <a:rPr lang="ru-RU" sz="2700" b="0" dirty="0" smtClean="0"/>
              <a:t> </a:t>
            </a:r>
            <a:r>
              <a:rPr lang="ru-RU" sz="2700" b="0" dirty="0" err="1"/>
              <a:t>Настассяй</a:t>
            </a:r>
            <a:r>
              <a:rPr lang="ru-RU" sz="2700" b="0" dirty="0"/>
              <a:t> </a:t>
            </a:r>
            <a:r>
              <a:rPr lang="ru-RU" sz="2700" b="0" dirty="0" err="1" smtClean="0"/>
              <a:t>стварыў</a:t>
            </a:r>
            <a:r>
              <a:rPr lang="ru-RU" sz="2700" b="0" dirty="0" smtClean="0"/>
              <a:t> народны </a:t>
            </a:r>
            <a:r>
              <a:rPr lang="ru-RU" sz="2700" b="0" dirty="0" err="1" smtClean="0"/>
              <a:t>тэатр</a:t>
            </a:r>
            <a:r>
              <a:rPr lang="ru-RU" sz="2700" b="0" dirty="0" smtClean="0"/>
              <a:t>. </a:t>
            </a:r>
            <a:r>
              <a:rPr lang="ru-RU" sz="2700" b="0" dirty="0"/>
              <a:t>У 1926-1930 </a:t>
            </a:r>
            <a:r>
              <a:rPr lang="ru-RU" sz="2700" b="0" dirty="0" err="1"/>
              <a:t>г.г</a:t>
            </a:r>
            <a:r>
              <a:rPr lang="ru-RU" sz="2700" b="0" dirty="0"/>
              <a:t>. </a:t>
            </a:r>
            <a:r>
              <a:rPr lang="ru-RU" sz="2700" b="0" dirty="0" err="1"/>
              <a:t>працаваў</a:t>
            </a:r>
            <a:r>
              <a:rPr lang="ru-RU" sz="2700" b="0" dirty="0"/>
              <a:t> </a:t>
            </a:r>
            <a:r>
              <a:rPr lang="ru-RU" sz="2700" b="0" dirty="0" err="1"/>
              <a:t>інспектарам</a:t>
            </a:r>
            <a:r>
              <a:rPr lang="ru-RU" sz="2700" b="0" dirty="0"/>
              <a:t> </a:t>
            </a:r>
            <a:r>
              <a:rPr lang="ru-RU" sz="2700" b="0" dirty="0" err="1"/>
              <a:t>Цэнтральнага</a:t>
            </a:r>
            <a:r>
              <a:rPr lang="ru-RU" sz="2700" b="0" dirty="0"/>
              <a:t> бюро </a:t>
            </a:r>
            <a:r>
              <a:rPr lang="ru-RU" sz="2700" b="0" dirty="0" err="1"/>
              <a:t>краязнаўства</a:t>
            </a:r>
            <a:r>
              <a:rPr lang="ru-RU" sz="2700" b="0" dirty="0"/>
              <a:t> </a:t>
            </a:r>
            <a:r>
              <a:rPr lang="ru-RU" sz="2700" b="0" dirty="0" err="1"/>
              <a:t>Беларусі</a:t>
            </a:r>
            <a:r>
              <a:rPr lang="ru-RU" sz="2700" b="0" dirty="0"/>
              <a:t>, </a:t>
            </a:r>
            <a:r>
              <a:rPr lang="ru-RU" sz="2700" b="0" dirty="0" err="1"/>
              <a:t>быў</a:t>
            </a:r>
            <a:r>
              <a:rPr lang="ru-RU" sz="2700" b="0" dirty="0"/>
              <a:t> членам </a:t>
            </a:r>
            <a:r>
              <a:rPr lang="ru-RU" sz="2700" b="0" dirty="0" err="1"/>
              <a:t>літаратурнай</a:t>
            </a:r>
            <a:r>
              <a:rPr lang="ru-RU" sz="2700" b="0" dirty="0"/>
              <a:t> </a:t>
            </a:r>
            <a:r>
              <a:rPr lang="ru-RU" sz="2700" b="0" dirty="0" err="1"/>
              <a:t>арганізацыі</a:t>
            </a:r>
            <a:r>
              <a:rPr lang="ru-RU" sz="2700" b="0" dirty="0"/>
              <a:t> «</a:t>
            </a:r>
            <a:r>
              <a:rPr lang="ru-RU" sz="2700" b="0" dirty="0" err="1"/>
              <a:t>Узвышша</a:t>
            </a:r>
            <a:r>
              <a:rPr lang="ru-RU" sz="2700" b="0" dirty="0" smtClean="0"/>
              <a:t>». </a:t>
            </a:r>
            <a:r>
              <a:rPr lang="ru-RU" sz="2700" b="0" dirty="0" err="1"/>
              <a:t>Потым</a:t>
            </a:r>
            <a:r>
              <a:rPr lang="ru-RU" sz="2700" b="0" dirty="0"/>
              <a:t> </a:t>
            </a:r>
            <a:r>
              <a:rPr lang="ru-RU" sz="2700" b="0" dirty="0" err="1"/>
              <a:t>пачаў</a:t>
            </a:r>
            <a:r>
              <a:rPr lang="ru-RU" sz="2700" b="0" dirty="0"/>
              <a:t> </a:t>
            </a:r>
            <a:r>
              <a:rPr lang="ru-RU" sz="2700" b="0" dirty="0" err="1"/>
              <a:t>працаваць</a:t>
            </a:r>
            <a:r>
              <a:rPr lang="ru-RU" sz="2700" b="0" dirty="0"/>
              <a:t> у </a:t>
            </a:r>
            <a:r>
              <a:rPr lang="ru-RU" sz="2700" b="0" dirty="0" err="1" smtClean="0"/>
              <a:t>часопісе</a:t>
            </a:r>
            <a:r>
              <a:rPr lang="ru-RU" sz="2700" b="0" dirty="0" smtClean="0"/>
              <a:t> </a:t>
            </a:r>
            <a:r>
              <a:rPr lang="ru-RU" sz="2700" b="0" dirty="0"/>
              <a:t>«</a:t>
            </a:r>
            <a:r>
              <a:rPr lang="ru-RU" sz="2700" b="0" dirty="0" err="1"/>
              <a:t>Звязда</a:t>
            </a:r>
            <a:r>
              <a:rPr lang="ru-RU" sz="2700" b="0" dirty="0" smtClean="0"/>
              <a:t>».</a:t>
            </a:r>
            <a:endParaRPr lang="ru-RU" sz="2700" dirty="0"/>
          </a:p>
        </p:txBody>
      </p:sp>
      <p:pic>
        <p:nvPicPr>
          <p:cNvPr id="3074" name="Picture 2" descr="https://gdb.rferl.org/58C74AB9-C6E8-4C4E-9AC1-1F652BC9A9F6_w1200_r1_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" t="6642" r="3532" b="3221"/>
          <a:stretch/>
        </p:blipFill>
        <p:spPr bwMode="auto">
          <a:xfrm>
            <a:off x="539552" y="2385824"/>
            <a:ext cx="7416824" cy="429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44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339"/>
            <a:ext cx="3394720" cy="478083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/>
              <a:t>У 1929 </a:t>
            </a:r>
            <a:r>
              <a:rPr lang="ru-RU" sz="2800" b="0" dirty="0" err="1"/>
              <a:t>годзе</a:t>
            </a:r>
            <a:r>
              <a:rPr lang="ru-RU" sz="2800" b="0" dirty="0"/>
              <a:t> ў </a:t>
            </a:r>
            <a:r>
              <a:rPr lang="ru-RU" sz="2800" b="0" dirty="0" err="1"/>
              <a:t>трох</a:t>
            </a:r>
            <a:r>
              <a:rPr lang="ru-RU" sz="2800" b="0" dirty="0"/>
              <a:t> </a:t>
            </a:r>
            <a:r>
              <a:rPr lang="ru-RU" sz="2800" b="0" dirty="0" err="1"/>
              <a:t>нумерах</a:t>
            </a:r>
            <a:r>
              <a:rPr lang="ru-RU" sz="2800" b="0" dirty="0"/>
              <a:t> </a:t>
            </a:r>
            <a:r>
              <a:rPr lang="ru-RU" sz="2800" b="0" dirty="0" err="1"/>
              <a:t>часопіса</a:t>
            </a:r>
            <a:r>
              <a:rPr lang="ru-RU" sz="2800" b="0" dirty="0"/>
              <a:t> «</a:t>
            </a:r>
            <a:r>
              <a:rPr lang="ru-RU" sz="2800" b="0" dirty="0" err="1"/>
              <a:t>Узвышша</a:t>
            </a:r>
            <a:r>
              <a:rPr lang="ru-RU" sz="2800" b="0" dirty="0"/>
              <a:t>» </a:t>
            </a:r>
            <a:r>
              <a:rPr lang="ru-RU" sz="2800" b="0" dirty="0" err="1"/>
              <a:t>быў</a:t>
            </a:r>
            <a:r>
              <a:rPr lang="ru-RU" sz="2800" b="0" dirty="0"/>
              <a:t> </a:t>
            </a:r>
            <a:r>
              <a:rPr lang="ru-RU" sz="2800" b="0" dirty="0" err="1"/>
              <a:t>надрукаваны</a:t>
            </a:r>
            <a:r>
              <a:rPr lang="ru-RU" sz="2800" b="0" dirty="0"/>
              <a:t> </a:t>
            </a:r>
            <a:r>
              <a:rPr lang="ru-RU" sz="2800" b="0" dirty="0" err="1"/>
              <a:t>сатырыстычны</a:t>
            </a:r>
            <a:r>
              <a:rPr lang="ru-RU" sz="2800" b="0" dirty="0"/>
              <a:t> </a:t>
            </a:r>
            <a:r>
              <a:rPr lang="ru-RU" sz="2800" b="0" dirty="0" err="1"/>
              <a:t>раман</a:t>
            </a:r>
            <a:r>
              <a:rPr lang="ru-RU" sz="2800" b="0" dirty="0"/>
              <a:t> А. </a:t>
            </a:r>
            <a:r>
              <a:rPr lang="ru-RU" sz="2800" b="0" dirty="0" err="1"/>
              <a:t>Мрыя</a:t>
            </a:r>
            <a:r>
              <a:rPr lang="ru-RU" sz="2800" b="0" dirty="0"/>
              <a:t> «</a:t>
            </a:r>
            <a:r>
              <a:rPr lang="ru-RU" sz="2800" b="0" dirty="0" err="1"/>
              <a:t>Запіскі</a:t>
            </a:r>
            <a:r>
              <a:rPr lang="ru-RU" sz="2800" b="0" dirty="0"/>
              <a:t> Самсона </a:t>
            </a:r>
            <a:r>
              <a:rPr lang="ru-RU" sz="2800" b="0" dirty="0" err="1"/>
              <a:t>Самасуя</a:t>
            </a:r>
            <a:r>
              <a:rPr lang="ru-RU" sz="2800" b="0" dirty="0"/>
              <a:t>» (</a:t>
            </a:r>
            <a:r>
              <a:rPr lang="ru-RU" sz="2800" b="0" dirty="0" err="1"/>
              <a:t>поўнасцю</a:t>
            </a:r>
            <a:r>
              <a:rPr lang="ru-RU" sz="2800" b="0" dirty="0"/>
              <a:t> </a:t>
            </a:r>
            <a:r>
              <a:rPr lang="ru-RU" sz="2800" b="0" dirty="0" err="1"/>
              <a:t>апублікаваны</a:t>
            </a:r>
            <a:r>
              <a:rPr lang="ru-RU" sz="2800" b="0" dirty="0"/>
              <a:t> ў 1988 </a:t>
            </a:r>
            <a:r>
              <a:rPr lang="ru-RU" sz="2800" b="0" dirty="0" err="1"/>
              <a:t>годзе</a:t>
            </a:r>
            <a:r>
              <a:rPr lang="ru-RU" sz="2800" b="0" dirty="0"/>
              <a:t>).</a:t>
            </a:r>
            <a:endParaRPr lang="ru-RU" sz="2800" dirty="0"/>
          </a:p>
        </p:txBody>
      </p:sp>
      <p:sp>
        <p:nvSpPr>
          <p:cNvPr id="4" name="AutoShape 2" descr="http://monateka.com/images/118180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monateka.com/images/118180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monateka.com/images/1181809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://monateka.com/images/1181809.jpg"/>
          <p:cNvSpPr>
            <a:spLocks noChangeAspect="1" noChangeArrowheads="1"/>
          </p:cNvSpPr>
          <p:nvPr/>
        </p:nvSpPr>
        <p:spPr bwMode="auto">
          <a:xfrm>
            <a:off x="1475656" y="191683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https://upload.wikimedia.org/wikipedia/commons/thumb/7/7f/Zap_sams_samas.jpg/800px-Zap_sams_sa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9576"/>
            <a:ext cx="4173470" cy="59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55575" y="544522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0" dirty="0" err="1" smtClean="0"/>
              <a:t>Паводле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рамана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пастаўлены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тэлефільм</a:t>
            </a:r>
            <a:r>
              <a:rPr lang="ru-RU" sz="2000" b="0" dirty="0" smtClean="0"/>
              <a:t> «</a:t>
            </a:r>
            <a:r>
              <a:rPr lang="ru-RU" sz="2000" b="0" dirty="0" err="1" smtClean="0"/>
              <a:t>Пратарчака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жыцця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або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Запіскі</a:t>
            </a:r>
            <a:r>
              <a:rPr lang="ru-RU" sz="2000" b="0" dirty="0" smtClean="0"/>
              <a:t> Самсона </a:t>
            </a:r>
            <a:r>
              <a:rPr lang="ru-RU" sz="2000" b="0" dirty="0" err="1" smtClean="0"/>
              <a:t>Самасуя</a:t>
            </a:r>
            <a:r>
              <a:rPr lang="ru-RU" sz="2000" b="0" dirty="0" smtClean="0"/>
              <a:t>» (1990).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284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AutoShape 2" descr="http://serpeninov.ru/wp-content/uploads/2015/07/vlcsnap-2015-07-16-21h29m27s1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elcat.bntu.by/vistavki/cal2013/mrii120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2489061" cy="348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ages.literatura.by/covers/s/d6481ec6-c083-438c-a374-bd13735a43c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991" y="270625"/>
            <a:ext cx="4137248" cy="620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i.livelib.ru/workpic/1002206153/140/5ea8/Andrej_Mryj__Pyatro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581" y="-17512"/>
            <a:ext cx="2143387" cy="326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i.livelib.ru/workpic/1002206158/140/ef96/Andrej_Mryj__Nyaprosty_chalave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05486"/>
            <a:ext cx="2072074" cy="315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upload.wikimedia.org/wikipedia/commons/thumb/c/cc/Mryj_Andrej_Tvory.djvu/page2-1024px-Mryj_Andrej_Tvory.djv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274" y="2952063"/>
            <a:ext cx="2462717" cy="392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67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vuchoba.org/koleki-talenta-zvyalosya-koleki-ih-i-dze-lyajice/2920_html_m376e37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680520" cy="698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42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791200" cy="831622"/>
          </a:xfrm>
        </p:spPr>
        <p:txBody>
          <a:bodyPr/>
          <a:lstStyle/>
          <a:p>
            <a:r>
              <a:rPr lang="be-BY" dirty="0" smtClean="0"/>
              <a:t>Цікавыя звесткі: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13384"/>
            <a:ext cx="8496944" cy="55446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/>
              <a:t>1934-Андрэй </a:t>
            </a:r>
            <a:r>
              <a:rPr lang="ru-RU" sz="2400" b="0" dirty="0" err="1"/>
              <a:t>Мрый</a:t>
            </a:r>
            <a:r>
              <a:rPr lang="ru-RU" sz="2400" b="0" dirty="0"/>
              <a:t> </a:t>
            </a:r>
            <a:r>
              <a:rPr lang="ru-RU" sz="2400" b="0" dirty="0" err="1"/>
              <a:t>быў</a:t>
            </a:r>
            <a:r>
              <a:rPr lang="ru-RU" sz="2400" b="0" dirty="0"/>
              <a:t> </a:t>
            </a:r>
            <a:r>
              <a:rPr lang="ru-RU" sz="2400" b="0" dirty="0" err="1"/>
              <a:t>арыштаваны</a:t>
            </a:r>
            <a:r>
              <a:rPr lang="ru-RU" sz="2400" b="0" dirty="0"/>
              <a:t> ў </a:t>
            </a:r>
            <a:r>
              <a:rPr lang="ru-RU" sz="2400" b="0" dirty="0" err="1"/>
              <a:t>Менску</a:t>
            </a:r>
            <a:r>
              <a:rPr lang="ru-RU" sz="2400" b="0" dirty="0"/>
              <a:t> па </a:t>
            </a:r>
            <a:r>
              <a:rPr lang="ru-RU" sz="2400" b="0" dirty="0" err="1"/>
              <a:t>адрасе</a:t>
            </a:r>
            <a:r>
              <a:rPr lang="ru-RU" sz="2400" b="0" dirty="0"/>
              <a:t>: </a:t>
            </a:r>
            <a:r>
              <a:rPr lang="ru-RU" sz="2400" b="0" dirty="0" err="1"/>
              <a:t>Стаўбцоўскі</a:t>
            </a:r>
            <a:r>
              <a:rPr lang="ru-RU" sz="2400" b="0" dirty="0"/>
              <a:t> </a:t>
            </a:r>
            <a:r>
              <a:rPr lang="ru-RU" sz="2400" b="0" dirty="0" err="1"/>
              <a:t>завулак</a:t>
            </a:r>
            <a:r>
              <a:rPr lang="ru-RU" sz="2400" b="0" dirty="0"/>
              <a:t>, дом 6, </a:t>
            </a:r>
            <a:r>
              <a:rPr lang="ru-RU" sz="2400" b="0" dirty="0" err="1"/>
              <a:t>кватэра</a:t>
            </a:r>
            <a:r>
              <a:rPr lang="ru-RU" sz="2400" b="0" dirty="0"/>
              <a:t> 1, па справе </a:t>
            </a:r>
            <a:r>
              <a:rPr lang="ru-RU" sz="2400" b="0" dirty="0" err="1"/>
              <a:t>краснапольскіх</a:t>
            </a:r>
            <a:r>
              <a:rPr lang="ru-RU" sz="2400" b="0" dirty="0"/>
              <a:t>​ </a:t>
            </a:r>
            <a:r>
              <a:rPr lang="ru-RU" sz="2400" b="0" dirty="0" err="1" smtClean="0"/>
              <a:t>настаўнікаў</a:t>
            </a:r>
            <a:r>
              <a:rPr lang="ru-RU" sz="24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/>
              <a:t>1938-Андрэй </a:t>
            </a:r>
            <a:r>
              <a:rPr lang="ru-RU" sz="2400" b="0" dirty="0" err="1"/>
              <a:t>Мрый</a:t>
            </a:r>
            <a:r>
              <a:rPr lang="ru-RU" sz="2400" b="0" dirty="0"/>
              <a:t> </a:t>
            </a:r>
            <a:r>
              <a:rPr lang="ru-RU" sz="2400" b="0" dirty="0" err="1"/>
              <a:t>прыехаў</a:t>
            </a:r>
            <a:r>
              <a:rPr lang="ru-RU" sz="2400" b="0" dirty="0"/>
              <a:t> у Мурманск, </a:t>
            </a:r>
            <a:r>
              <a:rPr lang="ru-RU" sz="2400" b="0" dirty="0" err="1"/>
              <a:t>настаўнічаў</a:t>
            </a:r>
            <a:r>
              <a:rPr lang="ru-RU" sz="2400" b="0" dirty="0"/>
              <a:t> у </a:t>
            </a:r>
            <a:r>
              <a:rPr lang="ru-RU" sz="2400" b="0" dirty="0" err="1"/>
              <a:t>адной</a:t>
            </a:r>
            <a:r>
              <a:rPr lang="ru-RU" sz="2400" b="0" dirty="0"/>
              <a:t> з </a:t>
            </a:r>
            <a:r>
              <a:rPr lang="ru-RU" sz="2400" b="0" dirty="0" err="1"/>
              <a:t>сярэдніх</a:t>
            </a:r>
            <a:r>
              <a:rPr lang="ru-RU" sz="2400" b="0" dirty="0"/>
              <a:t> школ (</a:t>
            </a:r>
            <a:r>
              <a:rPr lang="ru-RU" sz="2400" b="0" dirty="0" err="1"/>
              <a:t>выкладаў</a:t>
            </a:r>
            <a:r>
              <a:rPr lang="ru-RU" sz="2400" b="0" dirty="0"/>
              <a:t> </a:t>
            </a:r>
            <a:r>
              <a:rPr lang="ru-RU" sz="2400" b="0" dirty="0" err="1"/>
              <a:t>літаратуру</a:t>
            </a:r>
            <a:r>
              <a:rPr lang="ru-RU" sz="2400" b="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b="0" dirty="0" smtClean="0"/>
              <a:t>1940-</a:t>
            </a:r>
            <a:r>
              <a:rPr lang="ru-RU" sz="2400" b="0" dirty="0" err="1"/>
              <a:t>Зноў</a:t>
            </a:r>
            <a:r>
              <a:rPr lang="ru-RU" sz="2400" b="0" dirty="0"/>
              <a:t> </a:t>
            </a:r>
            <a:r>
              <a:rPr lang="ru-RU" sz="2400" b="0" dirty="0" err="1"/>
              <a:t>арыштаваны</a:t>
            </a:r>
            <a:r>
              <a:rPr lang="ru-RU" sz="2400" b="0" dirty="0"/>
              <a:t>. </a:t>
            </a:r>
            <a:r>
              <a:rPr lang="ru-RU" sz="2400" b="0" dirty="0" err="1"/>
              <a:t>Падчас</a:t>
            </a:r>
            <a:r>
              <a:rPr lang="ru-RU" sz="2400" b="0" dirty="0"/>
              <a:t> </a:t>
            </a:r>
            <a:r>
              <a:rPr lang="ru-RU" sz="2400" b="0" dirty="0" err="1"/>
              <a:t>арышту</a:t>
            </a:r>
            <a:r>
              <a:rPr lang="ru-RU" sz="2400" b="0" dirty="0"/>
              <a:t> </a:t>
            </a:r>
            <a:r>
              <a:rPr lang="ru-RU" sz="2400" b="0" dirty="0" err="1"/>
              <a:t>ўсё</a:t>
            </a:r>
            <a:r>
              <a:rPr lang="ru-RU" sz="2400" b="0" dirty="0"/>
              <a:t> </a:t>
            </a:r>
            <a:r>
              <a:rPr lang="ru-RU" sz="2400" b="0" dirty="0" err="1"/>
              <a:t>створанае</a:t>
            </a:r>
            <a:r>
              <a:rPr lang="ru-RU" sz="2400" b="0" dirty="0"/>
              <a:t> ў </a:t>
            </a:r>
            <a:r>
              <a:rPr lang="ru-RU" sz="2400" b="0" dirty="0" err="1"/>
              <a:t>ссылцы</a:t>
            </a:r>
            <a:r>
              <a:rPr lang="ru-RU" sz="2400" b="0" dirty="0"/>
              <a:t> (</a:t>
            </a:r>
            <a:r>
              <a:rPr lang="ru-RU" sz="2400" b="0" dirty="0" err="1"/>
              <a:t>раман</a:t>
            </a:r>
            <a:r>
              <a:rPr lang="ru-RU" sz="2400" b="0" dirty="0"/>
              <a:t> «</a:t>
            </a:r>
            <a:r>
              <a:rPr lang="ru-RU" sz="2400" b="0" dirty="0" err="1"/>
              <a:t>Жывы</a:t>
            </a:r>
            <a:r>
              <a:rPr lang="ru-RU" sz="2400" b="0" dirty="0"/>
              <a:t> дом», </a:t>
            </a:r>
            <a:r>
              <a:rPr lang="ru-RU" sz="2400" b="0" dirty="0" err="1"/>
              <a:t>аповесці</a:t>
            </a:r>
            <a:r>
              <a:rPr lang="ru-RU" sz="2400" b="0" dirty="0"/>
              <a:t>, </a:t>
            </a:r>
            <a:r>
              <a:rPr lang="ru-RU" sz="2400" b="0" dirty="0" err="1"/>
              <a:t>навелы</a:t>
            </a:r>
            <a:r>
              <a:rPr lang="ru-RU" sz="2400" b="0" dirty="0"/>
              <a:t>) было </a:t>
            </a:r>
            <a:r>
              <a:rPr lang="ru-RU" sz="2400" b="0" dirty="0" err="1" smtClean="0"/>
              <a:t>канфіскавана</a:t>
            </a:r>
            <a:endParaRPr lang="ru-RU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e-BY" sz="2400" b="0" dirty="0" smtClean="0"/>
              <a:t>1943-</a:t>
            </a:r>
            <a:r>
              <a:rPr lang="ru-RU" sz="2400" b="0" dirty="0" err="1"/>
              <a:t>Медыцынскай</a:t>
            </a:r>
            <a:r>
              <a:rPr lang="ru-RU" sz="2400" b="0" dirty="0"/>
              <a:t> </a:t>
            </a:r>
            <a:r>
              <a:rPr lang="ru-RU" sz="2400" b="0" dirty="0" err="1"/>
              <a:t>камісіяй</a:t>
            </a:r>
            <a:r>
              <a:rPr lang="ru-RU" sz="2400" b="0" dirty="0"/>
              <a:t> </a:t>
            </a:r>
            <a:r>
              <a:rPr lang="ru-RU" sz="2400" b="0" dirty="0" err="1"/>
              <a:t>Андрэй</a:t>
            </a:r>
            <a:r>
              <a:rPr lang="ru-RU" sz="2400" b="0" dirty="0"/>
              <a:t> </a:t>
            </a:r>
            <a:r>
              <a:rPr lang="ru-RU" sz="2400" b="0" dirty="0" err="1"/>
              <a:t>Мрый</a:t>
            </a:r>
            <a:r>
              <a:rPr lang="ru-RU" sz="2400" b="0" dirty="0"/>
              <a:t> </a:t>
            </a:r>
            <a:r>
              <a:rPr lang="ru-RU" sz="2400" b="0" dirty="0" err="1"/>
              <a:t>быў</a:t>
            </a:r>
            <a:r>
              <a:rPr lang="ru-RU" sz="2400" b="0" dirty="0"/>
              <a:t> </a:t>
            </a:r>
            <a:r>
              <a:rPr lang="ru-RU" sz="2400" b="0" dirty="0" err="1"/>
              <a:t>прызнаны</a:t>
            </a:r>
            <a:r>
              <a:rPr lang="ru-RU" sz="2400" b="0" dirty="0"/>
              <a:t> </a:t>
            </a:r>
            <a:r>
              <a:rPr lang="ru-RU" sz="2400" b="0" dirty="0" err="1" smtClean="0"/>
              <a:t>інвалідам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0" dirty="0"/>
              <a:t>8 </a:t>
            </a:r>
            <a:r>
              <a:rPr lang="ru-RU" sz="2400" b="0" dirty="0" smtClean="0"/>
              <a:t>кастрычніка1943 (50 </a:t>
            </a:r>
            <a:r>
              <a:rPr lang="ru-RU" sz="2400" b="0" dirty="0" err="1" smtClean="0"/>
              <a:t>гадоў</a:t>
            </a:r>
            <a:r>
              <a:rPr lang="ru-RU" sz="2400" b="0" dirty="0" smtClean="0"/>
              <a:t>)</a:t>
            </a:r>
            <a:r>
              <a:rPr lang="ru-RU" sz="2400" b="0" dirty="0"/>
              <a:t> </a:t>
            </a:r>
            <a:r>
              <a:rPr lang="ru-RU" sz="2400" b="0" dirty="0" smtClean="0"/>
              <a:t>- </a:t>
            </a:r>
            <a:r>
              <a:rPr lang="ru-RU" sz="2400" b="0" dirty="0" err="1" smtClean="0"/>
              <a:t>Андрэй</a:t>
            </a:r>
            <a:r>
              <a:rPr lang="ru-RU" sz="2400" b="0" dirty="0" smtClean="0"/>
              <a:t> </a:t>
            </a:r>
            <a:r>
              <a:rPr lang="ru-RU" sz="2400" b="0" dirty="0" err="1"/>
              <a:t>Мрый</a:t>
            </a:r>
            <a:r>
              <a:rPr lang="ru-RU" sz="2400" b="0" dirty="0"/>
              <a:t> </a:t>
            </a:r>
            <a:r>
              <a:rPr lang="ru-RU" sz="2400" b="0" dirty="0" err="1"/>
              <a:t>памірае</a:t>
            </a:r>
            <a:endParaRPr lang="ru-RU" sz="2400" b="0" dirty="0"/>
          </a:p>
          <a:p>
            <a:endParaRPr lang="ru-RU" b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947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</TotalTime>
  <Words>99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Андрэ́й Мрый (1893-1943)</vt:lpstr>
      <vt:lpstr>сапраўднае імя: Андрэ́й Анто́навіч Шашалевіч Нарадзіўся ў вёсцы Палуж 13 верасня 1893 года ў сям’і пісара Антона Дзяменцевіча Шашалевіча і Ефрасінні Фамінічны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Цікавыя звесткі: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Андрэ́й Мрый (1893-1943)</dc:title>
  <dc:creator>RePack by Diakov</dc:creator>
  <cp:lastModifiedBy>RePack by Diakov</cp:lastModifiedBy>
  <cp:revision>5</cp:revision>
  <dcterms:created xsi:type="dcterms:W3CDTF">2018-12-10T18:13:44Z</dcterms:created>
  <dcterms:modified xsi:type="dcterms:W3CDTF">2018-12-10T18:57:54Z</dcterms:modified>
</cp:coreProperties>
</file>