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DFED5-B2AE-4A11-BF00-EBFEE320196A}" type="datetimeFigureOut">
              <a:rPr lang="ru-RU" smtClean="0"/>
              <a:t>22.11.2018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C9521-D960-4B81-8DCF-CD8C00FCCA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3156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DFED5-B2AE-4A11-BF00-EBFEE320196A}" type="datetimeFigureOut">
              <a:rPr lang="ru-RU" smtClean="0"/>
              <a:t>22.11.2018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C9521-D960-4B81-8DCF-CD8C00FCCA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73249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DFED5-B2AE-4A11-BF00-EBFEE320196A}" type="datetimeFigureOut">
              <a:rPr lang="ru-RU" smtClean="0"/>
              <a:t>22.11.2018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C9521-D960-4B81-8DCF-CD8C00FCCA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72565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DFED5-B2AE-4A11-BF00-EBFEE320196A}" type="datetimeFigureOut">
              <a:rPr lang="ru-RU" smtClean="0"/>
              <a:t>22.11.2018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C9521-D960-4B81-8DCF-CD8C00FCCA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5483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DFED5-B2AE-4A11-BF00-EBFEE320196A}" type="datetimeFigureOut">
              <a:rPr lang="ru-RU" smtClean="0"/>
              <a:t>22.11.2018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C9521-D960-4B81-8DCF-CD8C00FCCA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3499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DFED5-B2AE-4A11-BF00-EBFEE320196A}" type="datetimeFigureOut">
              <a:rPr lang="ru-RU" smtClean="0"/>
              <a:t>22.11.2018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C9521-D960-4B81-8DCF-CD8C00FCCA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56919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DFED5-B2AE-4A11-BF00-EBFEE320196A}" type="datetimeFigureOut">
              <a:rPr lang="ru-RU" smtClean="0"/>
              <a:t>22.11.2018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C9521-D960-4B81-8DCF-CD8C00FCCA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79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DFED5-B2AE-4A11-BF00-EBFEE320196A}" type="datetimeFigureOut">
              <a:rPr lang="ru-RU" smtClean="0"/>
              <a:t>22.11.2018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C9521-D960-4B81-8DCF-CD8C00FCCA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77882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DFED5-B2AE-4A11-BF00-EBFEE320196A}" type="datetimeFigureOut">
              <a:rPr lang="ru-RU" smtClean="0"/>
              <a:t>22.11.2018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C9521-D960-4B81-8DCF-CD8C00FCCA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71823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DFED5-B2AE-4A11-BF00-EBFEE320196A}" type="datetimeFigureOut">
              <a:rPr lang="ru-RU" smtClean="0"/>
              <a:t>22.11.2018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C9521-D960-4B81-8DCF-CD8C00FCCA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03204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DFED5-B2AE-4A11-BF00-EBFEE320196A}" type="datetimeFigureOut">
              <a:rPr lang="ru-RU" smtClean="0"/>
              <a:t>22.11.2018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C9521-D960-4B81-8DCF-CD8C00FCCA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7390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FDFED5-B2AE-4A11-BF00-EBFEE320196A}" type="datetimeFigureOut">
              <a:rPr lang="ru-RU" smtClean="0"/>
              <a:t>22.11.2018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FC9521-D960-4B81-8DCF-CD8C00FCCA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0182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885389" y="533228"/>
            <a:ext cx="7210627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Химические основы </a:t>
            </a:r>
            <a:br>
              <a:rPr lang="ru-RU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устойчивого развития</a:t>
            </a:r>
            <a:endParaRPr lang="ru-RU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34096" y="3214529"/>
            <a:ext cx="8487773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Учебная дисциплины </a:t>
            </a:r>
            <a:r>
              <a:rPr lang="ru-RU" sz="2000" b="1" dirty="0"/>
              <a:t>второй ступени высшего </a:t>
            </a: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>образования </a:t>
            </a:r>
            <a:r>
              <a:rPr lang="ru-RU" sz="2000" b="1" dirty="0"/>
              <a:t>(магистратура) для </a:t>
            </a:r>
            <a:r>
              <a:rPr lang="ru-RU" sz="2000" b="1" dirty="0" smtClean="0"/>
              <a:t>специальности</a:t>
            </a:r>
            <a:endParaRPr lang="ru-RU" sz="2000" dirty="0"/>
          </a:p>
          <a:p>
            <a:r>
              <a:rPr lang="ru-RU" sz="2000" b="1" dirty="0"/>
              <a:t>1– 31 80 06 «Химия</a:t>
            </a:r>
            <a:r>
              <a:rPr lang="ru-RU" sz="2000" b="1" dirty="0" smtClean="0"/>
              <a:t>»</a:t>
            </a:r>
          </a:p>
          <a:p>
            <a:endParaRPr lang="ru-RU" sz="2000" b="1" dirty="0"/>
          </a:p>
          <a:p>
            <a:r>
              <a:rPr lang="ru-RU" sz="2000" b="1" dirty="0" smtClean="0"/>
              <a:t>Преподаватель: Васильева Наталья </a:t>
            </a:r>
            <a:r>
              <a:rPr lang="ru-RU" sz="2000" b="1" dirty="0" err="1" smtClean="0"/>
              <a:t>Гендриховна</a:t>
            </a:r>
            <a:r>
              <a:rPr lang="ru-RU" sz="2000" b="1" dirty="0" smtClean="0"/>
              <a:t>, доцент кафедры химии</a:t>
            </a:r>
            <a:endParaRPr lang="ru-RU" sz="2000" dirty="0"/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5157076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34862" y="489396"/>
            <a:ext cx="72393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e-BY" dirty="0" smtClean="0"/>
              <a:t>Лекция 5. </a:t>
            </a:r>
            <a:r>
              <a:rPr lang="ru-RU" dirty="0"/>
              <a:t>Мониторинг и система индикаторов устойчивого развития.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0" y="1443841"/>
            <a:ext cx="121920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Мониторинг устойчивого развития представляет собой систему наблюдений за параметрами устойчивого социально-экономического развития и состоянием окружающей среды и прогноз их изменения под воздействием природных и антропогенных факторов. Она включает государственные органы управления, общественные организации и соответствующее правовое, методическое и информационное обеспечение. Цель создания – оперативное отслеживание уровней достижения целевых показателей-индикаторов устойчивого развития, предусмотренных НСУР-2020 (социальная, экономическая и экологическая сферы) и своевременная разработка предложений по принятию необходимых управленческих решений в случае недовыполнения отдельных заданий.</a:t>
            </a:r>
            <a:endParaRPr lang="ru-RU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34793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291699"/>
            <a:ext cx="12192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 зависимости от объекта устойчивого развития, индикаторы различаются на глобальном, национальном, региональном, локальном, отраслевом уровне и на уровне предприятий и населенных пунктов. </a:t>
            </a:r>
            <a:endParaRPr lang="ru-RU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938030"/>
            <a:ext cx="12192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Предлагаемые индикаторы на национальном уровне для Республики Беларусь определены с учетом индикаторов устойчивого развития, рекомендуемых «Повесткой дня на 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XXI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век», принятой Конференцией ООН по окружающей среде и развитию (Рио-де-Жанейро, 1992 г.), комплексных показателей устойчивого развития, разработанных </a:t>
            </a:r>
            <a:r>
              <a:rPr lang="ru-RU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Евростатом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а также отдельных индикаторов, предусмотренных стратегией устойчивого развития Российской Федерации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5683574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126</Words>
  <Application>Microsoft Office PowerPoint</Application>
  <PresentationFormat>Широкоэкранный</PresentationFormat>
  <Paragraphs>9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User-PC</dc:creator>
  <cp:lastModifiedBy>User-PC</cp:lastModifiedBy>
  <cp:revision>2</cp:revision>
  <dcterms:created xsi:type="dcterms:W3CDTF">2018-11-22T12:33:55Z</dcterms:created>
  <dcterms:modified xsi:type="dcterms:W3CDTF">2018-11-22T12:36:02Z</dcterms:modified>
</cp:coreProperties>
</file>