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29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54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0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14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18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21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60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25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27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05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89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D8984-5069-4DF0-9F7D-B7C85818319F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E32E0-D922-4DF5-AB86-0672C1C13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15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85389" y="533228"/>
            <a:ext cx="72106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Химические основы </a:t>
            </a:r>
            <a:b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устойчивого развития</a:t>
            </a:r>
            <a:endParaRPr lang="ru-R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4096" y="3214529"/>
            <a:ext cx="84877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Учебная дисциплины </a:t>
            </a:r>
            <a:r>
              <a:rPr lang="ru-RU" sz="2000" b="1" dirty="0"/>
              <a:t>второй ступени высшего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образования </a:t>
            </a:r>
            <a:r>
              <a:rPr lang="ru-RU" sz="2000" b="1" dirty="0"/>
              <a:t>(магистратура) для </a:t>
            </a:r>
            <a:r>
              <a:rPr lang="ru-RU" sz="2000" b="1" dirty="0" smtClean="0"/>
              <a:t>специальности</a:t>
            </a:r>
            <a:endParaRPr lang="ru-RU" sz="2000" dirty="0"/>
          </a:p>
          <a:p>
            <a:r>
              <a:rPr lang="ru-RU" sz="2000" b="1" dirty="0"/>
              <a:t>1– 31 80 06 «Химия</a:t>
            </a:r>
            <a:r>
              <a:rPr lang="ru-RU" sz="2000" b="1" dirty="0" smtClean="0"/>
              <a:t>»</a:t>
            </a:r>
          </a:p>
          <a:p>
            <a:endParaRPr lang="ru-RU" sz="2000" b="1" dirty="0"/>
          </a:p>
          <a:p>
            <a:r>
              <a:rPr lang="ru-RU" sz="2000" b="1" dirty="0" smtClean="0"/>
              <a:t>Преподаватель: Васильева Наталья </a:t>
            </a:r>
            <a:r>
              <a:rPr lang="ru-RU" sz="2000" b="1" dirty="0" err="1" smtClean="0"/>
              <a:t>Гендриховна</a:t>
            </a:r>
            <a:r>
              <a:rPr lang="ru-RU" sz="2000" b="1" dirty="0" smtClean="0"/>
              <a:t>, доцент кафедры химии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72811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65172" y="1120462"/>
            <a:ext cx="1409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Лекция 4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35864" y="1582127"/>
            <a:ext cx="96248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7470" algn="ctr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Нормативно-правовая база устойчивого развития. Природоохранное законодательство и международные правовые акты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789" y="2782456"/>
            <a:ext cx="1206321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Согласно ст. 80 </a:t>
            </a:r>
            <a:r>
              <a:rPr lang="ru-RU" sz="2400" dirty="0" smtClean="0">
                <a:latin typeface="times new roman" panose="02020603050405020304" pitchFamily="18" charset="0"/>
              </a:rPr>
              <a:t>Закона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«Об охране окружающей среды» в целях разработки долгосрочных прогнозов в области охраны окружающей среды разрабатываются территориальные комплексные схемы рационального (устойчивого) использования природных ресурсов и охраны окружающей среды, которые определяют комплекс мероприятий по восстановлению, сохранению и улучшению качества окружающей среды, рациональному (устойчивому) использованию природных ресурсов, сохранению естественных экологических систем, биологического и ландшафтного разнообразия, природных комплексов и объектов, расположенных на особо охраняемых природных территориях, природных территориях, подлежащих специальной охране, и территориях биосферных резерватов.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2087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Широкоэкранный</PresentationFormat>
  <Paragraphs>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Times New Roman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User-PC</dc:creator>
  <cp:lastModifiedBy>User-PC</cp:lastModifiedBy>
  <cp:revision>1</cp:revision>
  <dcterms:created xsi:type="dcterms:W3CDTF">2018-10-10T09:40:36Z</dcterms:created>
  <dcterms:modified xsi:type="dcterms:W3CDTF">2018-10-10T09:41:04Z</dcterms:modified>
</cp:coreProperties>
</file>