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0A0E-1FD2-469A-A1B0-9F4027E41633}" type="datetimeFigureOut">
              <a:rPr lang="ru-RU"/>
              <a:pPr>
                <a:defRPr/>
              </a:pPr>
              <a:t>05.01.2015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0C93-4680-4B85-A6DD-D5083823A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B235-FB24-4CA8-A8B2-956D95C5469B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7159-57CC-4275-9F04-96131DC09C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87868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0" y="215900"/>
          <a:ext cx="2171700" cy="304800"/>
        </p:xfrm>
        <a:graphic>
          <a:graphicData uri="http://schemas.openxmlformats.org/drawingml/2006/table">
            <a:tbl>
              <a:tblPr/>
              <a:tblGrid>
                <a:gridCol w="2171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идеальные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586413" y="214313"/>
          <a:ext cx="2057400" cy="304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28875" y="571500"/>
          <a:ext cx="4357688" cy="304800"/>
        </p:xfrm>
        <a:graphic>
          <a:graphicData uri="http://schemas.openxmlformats.org/drawingml/2006/table">
            <a:tbl>
              <a:tblPr/>
              <a:tblGrid>
                <a:gridCol w="435768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уровне всего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урока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63" y="1071563"/>
          <a:ext cx="3000396" cy="822960"/>
        </p:xfrm>
        <a:graphic>
          <a:graphicData uri="http://schemas.openxmlformats.org/drawingml/2006/table">
            <a:tbl>
              <a:tblPr/>
              <a:tblGrid>
                <a:gridCol w="300039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Языковые системы знаков, используемых в устной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письменной речи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1563" y="2176463"/>
          <a:ext cx="3000396" cy="822960"/>
        </p:xfrm>
        <a:graphic>
          <a:graphicData uri="http://schemas.openxmlformats.org/drawingml/2006/table">
            <a:tbl>
              <a:tblPr/>
              <a:tblGrid>
                <a:gridCol w="300039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Произведения искусства (живопись, музыка, литература)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0" y="1071563"/>
          <a:ext cx="3786188" cy="548640"/>
        </p:xfrm>
        <a:graphic>
          <a:graphicData uri="http://schemas.openxmlformats.org/drawingml/2006/table">
            <a:tbl>
              <a:tblPr/>
              <a:tblGrid>
                <a:gridCol w="378618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Отдельные тексты из учебника, пособи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, книги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572000" y="1858963"/>
          <a:ext cx="3786214" cy="82296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задания, упражнения, задачи из учебников, дидактические материалы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1563" y="3368675"/>
          <a:ext cx="3000396" cy="274320"/>
        </p:xfrm>
        <a:graphic>
          <a:graphicData uri="http://schemas.openxmlformats.org/drawingml/2006/table">
            <a:tbl>
              <a:tblPr/>
              <a:tblGrid>
                <a:gridCol w="300039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наглядности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71563" y="4286250"/>
          <a:ext cx="3071834" cy="822960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организации учебной деятельности на уроке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572000" y="3071813"/>
          <a:ext cx="3771912" cy="274320"/>
        </p:xfrm>
        <a:graphic>
          <a:graphicData uri="http://schemas.openxmlformats.org/drawingml/2006/table">
            <a:tbl>
              <a:tblPr/>
              <a:tblGrid>
                <a:gridCol w="377191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Тестовый материал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572000" y="3819525"/>
          <a:ext cx="3786214" cy="27432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наглядности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572000" y="4500563"/>
          <a:ext cx="3786214" cy="27432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Технические средства обучения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572000" y="5195888"/>
          <a:ext cx="3786214" cy="27432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Лабораторное оборудование</a:t>
                      </a:r>
                      <a:endParaRPr lang="ru-RU" sz="2000" b="1" spc="-1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73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8" tIns="228528" rIns="539580" bIns="114264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 sz="900"/>
          </a:p>
          <a:p>
            <a:pPr eaLnBrk="0" hangingPunct="0"/>
            <a:r>
              <a:rPr lang="ru-RU" sz="1400">
                <a:cs typeface="Times New Roman" pitchFamily="18" charset="0"/>
              </a:rPr>
              <a:t/>
            </a:r>
            <a:br>
              <a:rPr lang="ru-RU" sz="1400">
                <a:cs typeface="Times New Roman" pitchFamily="18" charset="0"/>
              </a:rPr>
            </a:b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-1857375" y="2214563"/>
            <a:ext cx="44291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965825" y="267811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7188" y="357188"/>
            <a:ext cx="10715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643813" y="357188"/>
            <a:ext cx="1000125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57188" y="785813"/>
            <a:ext cx="2071687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786563" y="785813"/>
            <a:ext cx="1857375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57188" y="1214438"/>
            <a:ext cx="714375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57188" y="2355850"/>
            <a:ext cx="714375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7188" y="3500438"/>
            <a:ext cx="714375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57188" y="4429125"/>
            <a:ext cx="714375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358188" y="1214438"/>
            <a:ext cx="285750" cy="1587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8358188" y="2357438"/>
            <a:ext cx="285750" cy="1587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8358188" y="3214688"/>
            <a:ext cx="285750" cy="1587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8358188" y="4000500"/>
            <a:ext cx="285750" cy="1588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8358188" y="4643438"/>
            <a:ext cx="285750" cy="1587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8358188" y="5357813"/>
            <a:ext cx="285750" cy="1587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1</cp:revision>
  <dcterms:created xsi:type="dcterms:W3CDTF">2015-01-05T06:01:43Z</dcterms:created>
  <dcterms:modified xsi:type="dcterms:W3CDTF">2015-01-05T06:02:33Z</dcterms:modified>
</cp:coreProperties>
</file>