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199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70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45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888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542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14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52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55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5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40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933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F4A0-3182-4FBB-82A7-9443D378261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9368-0916-41B1-8718-55EF687FED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31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5389" y="533228"/>
            <a:ext cx="72106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Химические основы </a:t>
            </a:r>
            <a:b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устойчивого развития</a:t>
            </a:r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4096" y="3214529"/>
            <a:ext cx="84877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smtClean="0"/>
              <a:t>Учебная </a:t>
            </a:r>
            <a:r>
              <a:rPr lang="ru-RU" sz="2000" b="1" smtClean="0"/>
              <a:t>дисциплина </a:t>
            </a:r>
            <a:r>
              <a:rPr lang="ru-RU" sz="2000" b="1" dirty="0"/>
              <a:t>второй ступени высшего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образования </a:t>
            </a:r>
            <a:r>
              <a:rPr lang="ru-RU" sz="2000" b="1" dirty="0"/>
              <a:t>(магистратура) для </a:t>
            </a:r>
            <a:r>
              <a:rPr lang="ru-RU" sz="2000" b="1" dirty="0" smtClean="0"/>
              <a:t>специальности</a:t>
            </a:r>
            <a:endParaRPr lang="ru-RU" sz="2000" dirty="0"/>
          </a:p>
          <a:p>
            <a:r>
              <a:rPr lang="ru-RU" sz="2000" b="1" dirty="0"/>
              <a:t>1– 31 80 06 «Химия</a:t>
            </a:r>
            <a:r>
              <a:rPr lang="ru-RU" sz="2000" b="1" dirty="0" smtClean="0"/>
              <a:t>»</a:t>
            </a:r>
          </a:p>
          <a:p>
            <a:endParaRPr lang="ru-RU" sz="2000" b="1" dirty="0"/>
          </a:p>
          <a:p>
            <a:r>
              <a:rPr lang="ru-RU" sz="2000" b="1" dirty="0" smtClean="0"/>
              <a:t>Преподаватель: Васильева Наталья </a:t>
            </a:r>
            <a:r>
              <a:rPr lang="ru-RU" sz="2000" b="1" dirty="0" err="1" smtClean="0"/>
              <a:t>Гендриховна</a:t>
            </a:r>
            <a:r>
              <a:rPr lang="ru-RU" sz="2000" b="1" dirty="0" smtClean="0"/>
              <a:t>, доцент кафедры химии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9658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547" y="1975455"/>
            <a:ext cx="120374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78105" algn="just"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Вопросы: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Глобализация мирового сообщества. 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Западная модель цивилизации 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еѐ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кризис. 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Экологические, социальные, демографические, экономические и духовный компоненты кризиса. 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Концепция устойчивого развития как новая модель (парадигма) развития цивилизации. 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концепции взаимодействия человека, общества и природы. </a:t>
            </a:r>
          </a:p>
          <a:p>
            <a:pPr marL="342900" marR="78105" indent="-342900" algn="just">
              <a:spcAft>
                <a:spcPts val="0"/>
              </a:spcAft>
              <a:buAutoNum type="arabicPeriod"/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и задачи курса. Организационные формы работы.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8051" y="1043189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Лекция 1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76829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25559"/>
            <a:ext cx="12192000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Мычко, Д.И. Химия и возможности устойчивого развития в эпоху глобализации: учеб-метод. пособие / Д.И. Мычко. – Мн.: РИВШ, 2006. – 28 с. – (Серия «Концепция современного естествознания»).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Миркин, Б.М., Наумова, Л.Г. Устойчивое развитие: вводный курс: учеб. пособие. – М.: Университетская книга. – 312 с.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Данилов-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Данильян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В.И., Лосев, К.С. Экологический вызов и устойчивое развитие: учеб. пособие. – М.: Прогресс-Традиция, 2000. – 416 с.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5786" y="1043189"/>
            <a:ext cx="1723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Литература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166166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Произвольный</PresentationFormat>
  <Paragraphs>17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User-PC</dc:creator>
  <cp:lastModifiedBy>Admin</cp:lastModifiedBy>
  <cp:revision>2</cp:revision>
  <dcterms:created xsi:type="dcterms:W3CDTF">2018-10-10T09:23:19Z</dcterms:created>
  <dcterms:modified xsi:type="dcterms:W3CDTF">2018-10-22T07:01:45Z</dcterms:modified>
</cp:coreProperties>
</file>