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>
        <p:scale>
          <a:sx n="77" d="100"/>
          <a:sy n="77" d="100"/>
        </p:scale>
        <p:origin x="-90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3768" y="185195"/>
            <a:ext cx="10486662" cy="3324768"/>
          </a:xfrm>
        </p:spPr>
        <p:txBody>
          <a:bodyPr>
            <a:normAutofit/>
          </a:bodyPr>
          <a:lstStyle/>
          <a:p>
            <a:r>
              <a:rPr lang="ru-RU" sz="5400" dirty="0">
                <a:solidFill>
                  <a:schemeClr val="bg2"/>
                </a:solidFill>
              </a:rPr>
              <a:t>Планирование </a:t>
            </a:r>
            <a:r>
              <a:rPr lang="ru-RU" sz="5400" dirty="0" smtClean="0">
                <a:solidFill>
                  <a:schemeClr val="bg2"/>
                </a:solidFill>
              </a:rPr>
              <a:t/>
            </a:r>
            <a:br>
              <a:rPr lang="ru-RU" sz="5400" dirty="0" smtClean="0">
                <a:solidFill>
                  <a:schemeClr val="bg2"/>
                </a:solidFill>
              </a:rPr>
            </a:br>
            <a:r>
              <a:rPr lang="ru-RU" sz="5400" dirty="0" smtClean="0">
                <a:solidFill>
                  <a:schemeClr val="bg2"/>
                </a:solidFill>
              </a:rPr>
              <a:t>спортивной </a:t>
            </a:r>
            <a:r>
              <a:rPr lang="ru-RU" sz="5400" dirty="0">
                <a:solidFill>
                  <a:schemeClr val="bg2"/>
                </a:solidFill>
              </a:rPr>
              <a:t>тренировки </a:t>
            </a:r>
            <a:r>
              <a:rPr lang="ru-RU" sz="5400" dirty="0" smtClean="0">
                <a:solidFill>
                  <a:schemeClr val="bg2"/>
                </a:solidFill>
              </a:rPr>
              <a:t/>
            </a:r>
            <a:br>
              <a:rPr lang="ru-RU" sz="5400" dirty="0" smtClean="0">
                <a:solidFill>
                  <a:schemeClr val="bg2"/>
                </a:solidFill>
              </a:rPr>
            </a:br>
            <a:r>
              <a:rPr lang="ru-RU" sz="5400" dirty="0" smtClean="0">
                <a:solidFill>
                  <a:schemeClr val="bg2"/>
                </a:solidFill>
              </a:rPr>
              <a:t>в </a:t>
            </a:r>
            <a:r>
              <a:rPr lang="ru-RU" sz="5400" dirty="0">
                <a:solidFill>
                  <a:schemeClr val="bg2"/>
                </a:solidFill>
              </a:rPr>
              <a:t>футболе</a:t>
            </a:r>
            <a:br>
              <a:rPr lang="ru-RU" sz="5400" dirty="0">
                <a:solidFill>
                  <a:schemeClr val="bg2"/>
                </a:solidFill>
              </a:rPr>
            </a:br>
            <a:endParaRPr lang="ru-RU" sz="5400" dirty="0">
              <a:solidFill>
                <a:schemeClr val="bg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rot="19961299">
            <a:off x="766119" y="2847599"/>
            <a:ext cx="1088830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РЕПОЗИТОРИЙ БГПУ</a:t>
            </a:r>
            <a:endParaRPr lang="ru-RU" sz="80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994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2" y="208344"/>
            <a:ext cx="10502719" cy="1909823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2"/>
                </a:solidFill>
              </a:rPr>
              <a:t>В настоящее время в футболе применяют </a:t>
            </a:r>
            <a:r>
              <a:rPr lang="ru-RU" dirty="0" smtClean="0">
                <a:solidFill>
                  <a:schemeClr val="bg2"/>
                </a:solidFill>
              </a:rPr>
              <a:t/>
            </a:r>
            <a:br>
              <a:rPr lang="ru-RU" dirty="0" smtClean="0">
                <a:solidFill>
                  <a:schemeClr val="bg2"/>
                </a:solidFill>
              </a:rPr>
            </a:br>
            <a:r>
              <a:rPr lang="ru-RU" dirty="0" smtClean="0">
                <a:solidFill>
                  <a:schemeClr val="bg2"/>
                </a:solidFill>
              </a:rPr>
              <a:t>годовое</a:t>
            </a:r>
            <a:r>
              <a:rPr lang="ru-RU" dirty="0">
                <a:solidFill>
                  <a:schemeClr val="bg2"/>
                </a:solidFill>
              </a:rPr>
              <a:t>, этапное, опе­ративное и текущее </a:t>
            </a:r>
            <a:r>
              <a:rPr lang="ru-RU" dirty="0" smtClean="0">
                <a:solidFill>
                  <a:schemeClr val="bg2"/>
                </a:solidFill>
              </a:rPr>
              <a:t>планирование</a:t>
            </a:r>
            <a:r>
              <a:rPr lang="ru-RU" dirty="0">
                <a:solidFill>
                  <a:schemeClr val="bg2"/>
                </a:solidFill>
              </a:rPr>
              <a:t/>
            </a:r>
            <a:br>
              <a:rPr lang="ru-RU" dirty="0">
                <a:solidFill>
                  <a:schemeClr val="bg2"/>
                </a:solidFill>
              </a:rPr>
            </a:b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1413" y="1562582"/>
            <a:ext cx="11435787" cy="493081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/>
                </a:solidFill>
              </a:rPr>
              <a:t>Годовой </a:t>
            </a:r>
            <a:r>
              <a:rPr lang="ru-RU" b="1" dirty="0">
                <a:solidFill>
                  <a:schemeClr val="bg2"/>
                </a:solidFill>
              </a:rPr>
              <a:t>план </a:t>
            </a:r>
            <a:r>
              <a:rPr lang="ru-RU" dirty="0">
                <a:solidFill>
                  <a:schemeClr val="bg2"/>
                </a:solidFill>
              </a:rPr>
              <a:t>составляется в соответствии с календарем сорев­нований и включает в себя тематический план учебно-тренировоч­ной работы. </a:t>
            </a:r>
            <a:endParaRPr lang="ru-RU" dirty="0" smtClean="0">
              <a:solidFill>
                <a:schemeClr val="bg2"/>
              </a:solidFill>
            </a:endParaRPr>
          </a:p>
          <a:p>
            <a:r>
              <a:rPr lang="ru-RU" dirty="0" smtClean="0">
                <a:solidFill>
                  <a:schemeClr val="bg2"/>
                </a:solidFill>
              </a:rPr>
              <a:t>Годовой </a:t>
            </a:r>
            <a:r>
              <a:rPr lang="ru-RU" dirty="0">
                <a:solidFill>
                  <a:schemeClr val="bg2"/>
                </a:solidFill>
              </a:rPr>
              <a:t>план включает в себя подготовительный, со­ревновательный и переходный периоды подготовки. </a:t>
            </a:r>
            <a:endParaRPr lang="ru-RU" dirty="0" smtClean="0">
              <a:solidFill>
                <a:schemeClr val="bg2"/>
              </a:solidFill>
            </a:endParaRPr>
          </a:p>
          <a:p>
            <a:r>
              <a:rPr lang="ru-RU" dirty="0" smtClean="0">
                <a:solidFill>
                  <a:schemeClr val="bg2"/>
                </a:solidFill>
              </a:rPr>
              <a:t>Однако </a:t>
            </a:r>
            <a:r>
              <a:rPr lang="ru-RU" dirty="0">
                <a:solidFill>
                  <a:schemeClr val="bg2"/>
                </a:solidFill>
              </a:rPr>
              <a:t>при подготовке юных футболистов говорить о периодизации нецеле­сообразно, так как учебно-тренировочный процесс должен быть направлен на овладение и совершенствование умений и навыков, развитие физических качеств с учетом возрастных особенностей юных футболистов. Этот процесс носит непрерывный характер.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 rot="19961299">
            <a:off x="766119" y="2847599"/>
            <a:ext cx="1088830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РЕПОЗИТОРИЙ БГПУ</a:t>
            </a:r>
            <a:endParaRPr lang="ru-RU" sz="80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684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5504" y="173621"/>
            <a:ext cx="11111696" cy="207586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2"/>
                </a:solidFill>
              </a:rPr>
              <a:t>В условиях нашей страны следует рассматривать годовой цикл подготовки высококвалифицированных футболистов, состоящий из вышеуказанных </a:t>
            </a:r>
            <a:r>
              <a:rPr lang="ru-RU" b="1" dirty="0" smtClean="0">
                <a:solidFill>
                  <a:schemeClr val="bg2"/>
                </a:solidFill>
              </a:rPr>
              <a:t>периодов</a:t>
            </a:r>
            <a:r>
              <a:rPr lang="ru-RU" b="1" dirty="0">
                <a:solidFill>
                  <a:schemeClr val="bg2"/>
                </a:solidFill>
              </a:rPr>
              <a:t/>
            </a:r>
            <a:br>
              <a:rPr lang="ru-RU" b="1" dirty="0">
                <a:solidFill>
                  <a:schemeClr val="bg2"/>
                </a:solidFill>
              </a:rPr>
            </a:b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9838" y="2071868"/>
            <a:ext cx="11563109" cy="4305783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solidFill>
                  <a:schemeClr val="bg2"/>
                </a:solidFill>
              </a:rPr>
              <a:t>Подготовительный </a:t>
            </a:r>
            <a:r>
              <a:rPr lang="ru-RU" b="1" i="1" dirty="0">
                <a:solidFill>
                  <a:schemeClr val="bg2"/>
                </a:solidFill>
              </a:rPr>
              <a:t>период</a:t>
            </a:r>
            <a:r>
              <a:rPr lang="ru-RU" i="1" dirty="0"/>
              <a:t> </a:t>
            </a:r>
            <a:r>
              <a:rPr lang="ru-RU" dirty="0"/>
              <a:t>делится на два этапа (</a:t>
            </a:r>
            <a:r>
              <a:rPr lang="ru-RU" dirty="0" err="1"/>
              <a:t>общеподго­товительный</a:t>
            </a:r>
            <a:r>
              <a:rPr lang="ru-RU" dirty="0"/>
              <a:t> и специально-подготовительный) и имеет продолжи­тельность 3 мес. Основная направленность тренировочной работы в подготовительном периоде - приобретение спортивной формы с дальнейшей ее стабилизацией.</a:t>
            </a:r>
          </a:p>
          <a:p>
            <a:r>
              <a:rPr lang="ru-RU" b="1" i="1" dirty="0">
                <a:solidFill>
                  <a:schemeClr val="bg2"/>
                </a:solidFill>
              </a:rPr>
              <a:t>Соревновательный период</a:t>
            </a:r>
            <a:r>
              <a:rPr lang="ru-RU" i="1" dirty="0"/>
              <a:t> </a:t>
            </a:r>
            <a:r>
              <a:rPr lang="ru-RU" dirty="0"/>
              <a:t>продолжается около 8 мес. Главной целью тренировочного процесса в этом периоде является сохране­ние спортивной формы для достижения максимальных результа­тов в соревнованиях.</a:t>
            </a:r>
          </a:p>
          <a:p>
            <a:r>
              <a:rPr lang="ru-RU" b="1" i="1" dirty="0">
                <a:solidFill>
                  <a:schemeClr val="bg2"/>
                </a:solidFill>
              </a:rPr>
              <a:t>Переходный период</a:t>
            </a:r>
            <a:r>
              <a:rPr lang="ru-RU" i="1" dirty="0"/>
              <a:t> </a:t>
            </a:r>
            <a:r>
              <a:rPr lang="ru-RU" dirty="0"/>
              <a:t>длится 1,5 мес. В этот период футболисты в тренировочном процессе поддерживают спортивную форму. Ис­пользуются упражнения из других видов спорта (лыжи, акробати­ка, спортивные игры).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 rot="19961299">
            <a:off x="766119" y="2847599"/>
            <a:ext cx="1088830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РЕПОЗИТОРИЙ БГПУ</a:t>
            </a:r>
            <a:endParaRPr lang="ru-RU" sz="80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8579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5</TotalTime>
  <Words>28</Words>
  <Application>Microsoft Office PowerPoint</Application>
  <PresentationFormat>Произвольный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Контур</vt:lpstr>
      <vt:lpstr>Планирование  спортивной тренировки  в футболе </vt:lpstr>
      <vt:lpstr>В настоящее время в футболе применяют  годовое, этапное, опе­ративное и текущее планирование </vt:lpstr>
      <vt:lpstr>В условиях нашей страны следует рассматривать годовой цикл подготовки высококвалифицированных футболистов, состоящий из вышеуказанных периодов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Планирование  спортивной тренировки  в футболе </dc:title>
  <dc:creator>Angela</dc:creator>
  <cp:lastModifiedBy>User</cp:lastModifiedBy>
  <cp:revision>5</cp:revision>
  <dcterms:created xsi:type="dcterms:W3CDTF">2018-09-12T09:17:03Z</dcterms:created>
  <dcterms:modified xsi:type="dcterms:W3CDTF">2018-09-13T19:42:23Z</dcterms:modified>
</cp:coreProperties>
</file>