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8" d="100"/>
          <a:sy n="78" d="100"/>
        </p:scale>
        <p:origin x="-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97180"/>
            <a:ext cx="7766936" cy="3753656"/>
          </a:xfrm>
        </p:spPr>
        <p:txBody>
          <a:bodyPr/>
          <a:lstStyle/>
          <a:p>
            <a:r>
              <a:rPr lang="ru-RU" sz="4400" dirty="0">
                <a:solidFill>
                  <a:srgbClr val="0070C0"/>
                </a:solidFill>
              </a:rPr>
              <a:t>СИСТЕМНЫЙ ХАРАКТЕР ПОДГОТОВКИ СПОРТСМЕНОВ </a:t>
            </a:r>
            <a:r>
              <a:rPr lang="ru-RU" sz="4400" dirty="0" smtClean="0">
                <a:solidFill>
                  <a:srgbClr val="0070C0"/>
                </a:solidFill>
              </a:rPr>
              <a:t/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В </a:t>
            </a:r>
            <a:r>
              <a:rPr lang="ru-RU" sz="4400" dirty="0">
                <a:solidFill>
                  <a:srgbClr val="0070C0"/>
                </a:solidFill>
              </a:rPr>
              <a:t>СПОРТИВНЫХ </a:t>
            </a:r>
            <a:r>
              <a:rPr lang="ru-RU" sz="4400" dirty="0" smtClean="0">
                <a:solidFill>
                  <a:srgbClr val="0070C0"/>
                </a:solidFill>
              </a:rPr>
              <a:t>ИГРАХ</a:t>
            </a:r>
            <a:r>
              <a:rPr lang="ru-RU" sz="4800" dirty="0" smtClean="0">
                <a:solidFill>
                  <a:srgbClr val="0070C0"/>
                </a:solidFill>
              </a:rPr>
              <a:t/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ru-RU" sz="4800" dirty="0" smtClean="0">
                <a:solidFill>
                  <a:srgbClr val="0070C0"/>
                </a:solidFill>
              </a:rPr>
              <a:t> 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9866369">
            <a:off x="1250363" y="2754797"/>
            <a:ext cx="9829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chemeClr val="bg1">
                    <a:lumMod val="85000"/>
                  </a:schemeClr>
                </a:solidFill>
              </a:rPr>
              <a:t>РЕПОЗИТОРИЙ БГПУ</a:t>
            </a:r>
            <a:endParaRPr lang="ru-RU" sz="8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Спорт -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smtClean="0"/>
              <a:t>феномен 20 и 21 вв.»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461076" cy="3880773"/>
          </a:xfrm>
        </p:spPr>
        <p:txBody>
          <a:bodyPr>
            <a:normAutofit/>
          </a:bodyPr>
          <a:lstStyle/>
          <a:p>
            <a:r>
              <a:rPr lang="ru-RU" sz="2800" dirty="0"/>
              <a:t>Спорт в современном обществе играет все возрастающую роль. </a:t>
            </a:r>
            <a:endParaRPr lang="ru-RU" sz="2800" dirty="0" smtClean="0"/>
          </a:p>
          <a:p>
            <a:r>
              <a:rPr lang="ru-RU" sz="2800" dirty="0" smtClean="0"/>
              <a:t>Его </a:t>
            </a:r>
            <a:r>
              <a:rPr lang="ru-RU" sz="2800" dirty="0"/>
              <a:t>значение универсально, он имеет всеобъемлющий характер. Спорт называют «феноменом XX века», «прыжком в будущее». Бур­ное развитие спорта связывают с характерным явлением акселера­ции в индивидуальном развитии человека. </a:t>
            </a:r>
          </a:p>
        </p:txBody>
      </p:sp>
      <p:sp>
        <p:nvSpPr>
          <p:cNvPr id="4" name="TextBox 3"/>
          <p:cNvSpPr txBox="1"/>
          <p:nvPr/>
        </p:nvSpPr>
        <p:spPr>
          <a:xfrm rot="19866369">
            <a:off x="1250363" y="2754797"/>
            <a:ext cx="9829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chemeClr val="bg1">
                    <a:lumMod val="85000"/>
                  </a:schemeClr>
                </a:solidFill>
              </a:rPr>
              <a:t>РЕПОЗИТОРИЙ БГПУ</a:t>
            </a:r>
            <a:endParaRPr lang="ru-RU" sz="8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25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чем заключается комплексный характер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спортивной деятельности, как и любой другой, можно выделить базовую часть и специальные службы, обеспечивающие ее эффектив­ное функционирование. </a:t>
            </a:r>
            <a:endParaRPr lang="ru-RU" dirty="0" smtClean="0"/>
          </a:p>
          <a:p>
            <a:r>
              <a:rPr lang="ru-RU" dirty="0" smtClean="0"/>
              <a:t>Базовой </a:t>
            </a:r>
            <a:r>
              <a:rPr lang="ru-RU" dirty="0"/>
              <a:t>частью в спорте являются соревно­вания, службами - все то, что обеспечивает их успешную подготовку и проведение: тренировка спортсменов, отбор, подготовка тренеров, судейство, материально-техническое оснащение и т. д. </a:t>
            </a:r>
            <a:endParaRPr lang="ru-RU" dirty="0" smtClean="0"/>
          </a:p>
          <a:p>
            <a:r>
              <a:rPr lang="ru-RU" dirty="0" smtClean="0"/>
              <a:t>Соревнова­ние </a:t>
            </a:r>
            <a:r>
              <a:rPr lang="ru-RU" dirty="0"/>
              <a:t>задает цели, объединяет эти службы в целостную деятельность.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866369">
            <a:off x="1250363" y="2754797"/>
            <a:ext cx="9829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chemeClr val="bg1">
                    <a:lumMod val="85000"/>
                  </a:schemeClr>
                </a:solidFill>
              </a:rPr>
              <a:t>РЕПОЗИТОРИЙ БГПУ</a:t>
            </a:r>
            <a:endParaRPr lang="ru-RU" sz="8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0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2921"/>
            <a:ext cx="10066866" cy="5538442"/>
          </a:xfrm>
        </p:spPr>
        <p:txBody>
          <a:bodyPr>
            <a:normAutofit/>
          </a:bodyPr>
          <a:lstStyle/>
          <a:p>
            <a:r>
              <a:rPr lang="ru-RU" sz="2800" dirty="0"/>
              <a:t>в соревновании наряду со спортсменами «уча­ствуют» и все службы, так как их деятельность «</a:t>
            </a:r>
            <a:r>
              <a:rPr lang="ru-RU" sz="2800" dirty="0" err="1"/>
              <a:t>результирует</a:t>
            </a:r>
            <a:r>
              <a:rPr lang="ru-RU" sz="2800" dirty="0"/>
              <a:t>» че­рез выступление спортсмена. </a:t>
            </a:r>
            <a:endParaRPr lang="ru-RU" sz="2800" dirty="0" smtClean="0"/>
          </a:p>
          <a:p>
            <a:r>
              <a:rPr lang="ru-RU" sz="2800" dirty="0" smtClean="0"/>
              <a:t>Правомерно </a:t>
            </a:r>
            <a:r>
              <a:rPr lang="ru-RU" sz="2800" dirty="0"/>
              <a:t>говорить о «состязатель­ной единице», которую представляет система спортивной деятель­ности на соревновании в качестве соревнующегося спортсмена. </a:t>
            </a:r>
            <a:endParaRPr lang="ru-RU" sz="2800" dirty="0" smtClean="0"/>
          </a:p>
          <a:p>
            <a:r>
              <a:rPr lang="ru-RU" sz="2800" dirty="0" smtClean="0"/>
              <a:t>Состязательные </a:t>
            </a:r>
            <a:r>
              <a:rPr lang="ru-RU" sz="2800" dirty="0"/>
              <a:t>единицы составляют целостную систему, так как только в этом случае может быть произведен качественный про­дукт - спортивный результат, выявлен победитель и т.д.</a:t>
            </a:r>
          </a:p>
        </p:txBody>
      </p:sp>
      <p:sp>
        <p:nvSpPr>
          <p:cNvPr id="4" name="TextBox 3"/>
          <p:cNvSpPr txBox="1"/>
          <p:nvPr/>
        </p:nvSpPr>
        <p:spPr>
          <a:xfrm rot="19866369">
            <a:off x="1250363" y="2754797"/>
            <a:ext cx="9829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chemeClr val="bg1">
                    <a:lumMod val="85000"/>
                  </a:schemeClr>
                </a:solidFill>
              </a:rPr>
              <a:t>РЕПОЗИТОРИЙ БГПУ</a:t>
            </a:r>
            <a:endParaRPr lang="ru-RU" sz="8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151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207</Words>
  <Application>Microsoft Office PowerPoint</Application>
  <PresentationFormat>Произвольный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СИСТЕМНЫЙ ХАРАКТЕР ПОДГОТОВКИ СПОРТСМЕНОВ  В СПОРТИВНЫХ ИГРАХ  </vt:lpstr>
      <vt:lpstr>Спорт - «феномен 20 и 21 вв.»</vt:lpstr>
      <vt:lpstr>В чем заключается комплексный характер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СИСТЕМНЫЙ ХАРАКТЕР ПОДГОТОВКИ СПОРТСМЕНОВ  В СПОРТИВНЫХ ИГРАХ </dc:title>
  <dc:creator>Angela</dc:creator>
  <cp:lastModifiedBy>User</cp:lastModifiedBy>
  <cp:revision>6</cp:revision>
  <dcterms:created xsi:type="dcterms:W3CDTF">2018-09-12T07:58:37Z</dcterms:created>
  <dcterms:modified xsi:type="dcterms:W3CDTF">2018-09-13T06:36:16Z</dcterms:modified>
</cp:coreProperties>
</file>