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Тайм менеджмент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 rot="19637941">
            <a:off x="467544" y="2708920"/>
            <a:ext cx="81467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>
                    <a:lumMod val="95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Понятие времени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Время — одно из базовых свойств Мира,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котором мы живем.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9637941">
            <a:off x="467544" y="2708920"/>
            <a:ext cx="81467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>
                    <a:lumMod val="95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Атрибуты времени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Порядок против хаоса.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Длительность.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Последовательность.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Повторяемость, частота.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Связанность с конкретными объектами, явлениями.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 rot="19637941">
            <a:off x="467544" y="2708920"/>
            <a:ext cx="81467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>
                    <a:lumMod val="95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Свойства времени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Существует реальное время и модели времени. </a:t>
            </a:r>
          </a:p>
          <a:p>
            <a:pPr marL="514350" indent="-51435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Реальное время не существует само по себе, а «привязано» к каким-либо объектам или явлениям.</a:t>
            </a:r>
          </a:p>
          <a:p>
            <a:pPr marL="514350" indent="-51435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Из п. 2 следует, что существует много видов реального времени, специфичных для разных объектов и явлений. </a:t>
            </a:r>
          </a:p>
          <a:p>
            <a:pPr marL="514350" indent="-51435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Реальное время отражает изменение свойств объекта по отношению к другим объектам.</a:t>
            </a:r>
          </a:p>
          <a:p>
            <a:pPr marL="514350" indent="-51435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5. Изменение какого-либо объекта можно принять за эталон времени. </a:t>
            </a:r>
          </a:p>
          <a:p>
            <a:pPr marL="514350" indent="-51435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6. Реальное время непрерывно. </a:t>
            </a:r>
          </a:p>
          <a:p>
            <a:pPr marL="514350" indent="-51435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7. Реальное время — вектор («стрела времени») — необратимо, асимметрично.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9637941">
            <a:off x="467544" y="2708920"/>
            <a:ext cx="81467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>
                    <a:lumMod val="95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Реальное время простых объектов одномерно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монохронизм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реальное время сложных систем — многомерно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полихронизм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Реальное время неоднородно.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Модели времени могут быть индивидуальными и социальными.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 Модели времени, как правило, допускают обратимость (инверсию) времени, но плохо учитывают многомерность и неоднородность реального времени.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 Существует вечная проблема согласования моделей времени с реальным временем.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9637941">
            <a:off x="467544" y="2708920"/>
            <a:ext cx="81467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>
                    <a:lumMod val="95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времени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9724"/>
          <a:ext cx="7239000" cy="4605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530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69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Виды времени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Примеры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2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Физическое (и химическое)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Время угасания старых или рождения новых звезд; время ядерного распада; время протекания химических реакций [например, горения) и др.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018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Биологическое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Время появления - роста - вымирания популяций отдельных биологических видов; время физиологических циклов-биоритмов живых существ (репродуктивного, пищевого и др.); время жизни отдельного живого существа (особи); жизненный цикл живой клетки и др.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41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Социальное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Время социальных изменений (реформ, революций ит. п.); время социальных институтов и организаций; время информационно-коммуникативных процессов (новости, слухи, мода и т. п.); время социальных конфликтов и др.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22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Психологическое</a:t>
                      </a:r>
                      <a:endParaRPr lang="ru-RU" sz="2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Время протекания психических процессов и состояний человека; время формирования черт личности (характера); время жизненных кризисов человека и да.</a:t>
                      </a:r>
                      <a:endParaRPr lang="ru-RU" sz="2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 rot="19637941">
            <a:off x="467544" y="2708920"/>
            <a:ext cx="81467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chemeClr val="bg1">
                    <a:lumMod val="95000"/>
                  </a:schemeClr>
                </a:solidFill>
              </a:rPr>
              <a:t>РЕПОЗИТОРИЙ БГПУ</a:t>
            </a:r>
            <a:endParaRPr lang="ru-RU" sz="6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284</TotalTime>
  <Words>364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Тайм менеджмент</vt:lpstr>
      <vt:lpstr>Понятие времени</vt:lpstr>
      <vt:lpstr>Атрибуты времени</vt:lpstr>
      <vt:lpstr>Свойства времени</vt:lpstr>
      <vt:lpstr>Презентация PowerPoint</vt:lpstr>
      <vt:lpstr>Виды времени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Тайм менеджмент</dc:title>
  <dc:creator>FFV</dc:creator>
  <cp:lastModifiedBy>User</cp:lastModifiedBy>
  <cp:revision>34</cp:revision>
  <dcterms:modified xsi:type="dcterms:W3CDTF">2018-05-09T13:07:54Z</dcterms:modified>
</cp:coreProperties>
</file>