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8" autoAdjust="0"/>
    <p:restoredTop sz="86475" autoAdjust="0"/>
  </p:normalViewPr>
  <p:slideViewPr>
    <p:cSldViewPr>
      <p:cViewPr>
        <p:scale>
          <a:sx n="74" d="100"/>
          <a:sy n="74" d="100"/>
        </p:scale>
        <p:origin x="-78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FC2-3F8F-4A47-966E-F93D8036D742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8714-C4D9-4723-B40C-0974FBC8F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FC2-3F8F-4A47-966E-F93D8036D742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8714-C4D9-4723-B40C-0974FBC8F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FC2-3F8F-4A47-966E-F93D8036D742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8714-C4D9-4723-B40C-0974FBC8FC4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FC2-3F8F-4A47-966E-F93D8036D742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8714-C4D9-4723-B40C-0974FBC8FC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FC2-3F8F-4A47-966E-F93D8036D742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8714-C4D9-4723-B40C-0974FBC8F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FC2-3F8F-4A47-966E-F93D8036D742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8714-C4D9-4723-B40C-0974FBC8FC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FC2-3F8F-4A47-966E-F93D8036D742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8714-C4D9-4723-B40C-0974FBC8F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FC2-3F8F-4A47-966E-F93D8036D742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8714-C4D9-4723-B40C-0974FBC8F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FC2-3F8F-4A47-966E-F93D8036D742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8714-C4D9-4723-B40C-0974FBC8FC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FC2-3F8F-4A47-966E-F93D8036D742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8714-C4D9-4723-B40C-0974FBC8FC4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EFC2-3F8F-4A47-966E-F93D8036D742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8714-C4D9-4723-B40C-0974FBC8FC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1B5EFC2-3F8F-4A47-966E-F93D8036D742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378714-C4D9-4723-B40C-0974FBC8FC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177281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Польские достопримечательности в списке всемирного наследия </a:t>
            </a:r>
            <a:r>
              <a:rPr lang="ru-RU" sz="4900" b="1" dirty="0">
                <a:solidFill>
                  <a:schemeClr val="tx2">
                    <a:lumMod val="50000"/>
                  </a:schemeClr>
                </a:solidFill>
              </a:rPr>
              <a:t>ЮНЕСКО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40968"/>
            <a:ext cx="6552728" cy="2814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592576">
            <a:off x="658044" y="2852936"/>
            <a:ext cx="7899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8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4815662" cy="56166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908720"/>
            <a:ext cx="3466728" cy="5466936"/>
          </a:xfrm>
        </p:spPr>
        <p:txBody>
          <a:bodyPr anchor="t" anchorCtr="1"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n-lt"/>
              </a:rPr>
              <a:t>Польша</a:t>
            </a:r>
            <a:r>
              <a:rPr lang="ru-RU" sz="1600" i="1" dirty="0">
                <a:solidFill>
                  <a:schemeClr val="tx1"/>
                </a:solidFill>
                <a:latin typeface="+mn-lt"/>
              </a:rPr>
              <a:t> в последние годы стала невероятно популярным объектом для туристов, которые стекаются сюда со всех уголков мира. Это не удивительно, ведь в этой европейской стране действительно есть на что посмотреть – насыщенные исторические события оставили след в колоритной архитектуре и самобытных достопримечательностях, которых в Польше множество. Одних только объектов всемирного наследия ЮНЕСКО на польской земле 14. В это число входят как значимые в историческом и культурном аспекте архитектурные сооружения, так и редкие и удивительные природные объекты.</a:t>
            </a:r>
          </a:p>
        </p:txBody>
      </p:sp>
      <p:sp>
        <p:nvSpPr>
          <p:cNvPr id="5" name="TextBox 4"/>
          <p:cNvSpPr txBox="1"/>
          <p:nvPr/>
        </p:nvSpPr>
        <p:spPr>
          <a:xfrm rot="19592576">
            <a:off x="658044" y="2852936"/>
            <a:ext cx="7899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8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48680"/>
            <a:ext cx="1728192" cy="21962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9992" y="1412776"/>
            <a:ext cx="4413176" cy="4392488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Краков</a:t>
            </a:r>
            <a:r>
              <a:rPr lang="ru-RU" sz="1600" i="1" dirty="0" smtClean="0">
                <a:solidFill>
                  <a:schemeClr val="tx1"/>
                </a:solidFill>
              </a:rPr>
              <a:t>. Одним </a:t>
            </a:r>
            <a:r>
              <a:rPr lang="ru-RU" sz="1600" i="1" dirty="0">
                <a:solidFill>
                  <a:schemeClr val="tx1"/>
                </a:solidFill>
              </a:rPr>
              <a:t>из самых интересных и необычных польских городов по праву считается Краков – город королевской славы, второй Рим и центр европейской культуры.</a:t>
            </a:r>
            <a:br>
              <a:rPr lang="ru-RU" sz="1600" i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</a:rPr>
              <a:t>Центр Кракова в 1978 году был взят под охрану авторитетной организацией ЮНЕСКО. Именно здесь сосредоточено сердце Польши, ведь долгие годы именно Краков был столицей страны, здесь проживали династии королей и первыми возникали новые направления культуры и искусства, благодаря обитанию в Кракове различных творческих деятелей.</a:t>
            </a:r>
            <a:br>
              <a:rPr lang="ru-RU" sz="1600" i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</a:rPr>
              <a:t>Особое значение имеет архитектура Кракова, которая впитала в себя лучшие достояния различных эпох: здесь готические шпили и своды мирно существуют с колоннами и куполами ренессанса, а затейливые сооружения эпохи модерна гармонично сочетаются с современными авангардными и постмодернистскими невообразимыми конструкциями.</a:t>
            </a:r>
            <a:br>
              <a:rPr lang="ru-RU" sz="1600" i="1" dirty="0">
                <a:solidFill>
                  <a:schemeClr val="tx1"/>
                </a:solidFill>
              </a:rPr>
            </a:b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8680"/>
            <a:ext cx="2160240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1800200" cy="2808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84984"/>
            <a:ext cx="2232248" cy="2520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592576">
            <a:off x="658044" y="2852936"/>
            <a:ext cx="7899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8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4664"/>
            <a:ext cx="838681" cy="7920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9992" y="2276872"/>
            <a:ext cx="4248472" cy="338437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Беловежский национальный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парк . 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территории Польши сохранился в первозданном виде реликтовый лес — Беловежская пуща. На площади более 216 га существуют уникальные представители флоры и фауны, которые обитали на территории современной Европы в доисторические времена. В Беловежском национальном парке сосредоточенны уникальные растения, грибы, животные, птицы, гармонично существующие в единой экосистеме.</a:t>
            </a:r>
            <a:b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Особое значение имеют сосновые и лиственные леса. Средний возраст произрастающих в пуще деревьев — 81 год. Встречаются отдельные участки леса, на которых растут деревья-гиганты возрастом от 250 до 600 лет (Царь-дуб). Большинство животных, обитающих в Беловежском парке, занесены в Красную книгу и мало распространены на территории Европы.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2858828" cy="19114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09" y="2634377"/>
            <a:ext cx="2869511" cy="1944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6" y="4797152"/>
            <a:ext cx="2828458" cy="1694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592576">
            <a:off x="658044" y="2852936"/>
            <a:ext cx="7899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8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04664"/>
            <a:ext cx="1944217" cy="25922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1196752"/>
            <a:ext cx="3909120" cy="432048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Варшава.</a:t>
            </a: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центре польской столицы находится один из важных объектов всемирного наследия ЮНЕСКО — Старый город. Этот район Варшавы был основан в ХІІІ веке и на протяжении долгих столетий совершенствовался, не теряя своей первозданности, пока во времена Второй мировой войны центр Варшавы не был полностью разрушен. В послевоенное время Старый город был полностью восстановлен с удивительной точностью.</a:t>
            </a:r>
            <a:b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 Варшавы — настоящий исторический памятник средневековой архитектуры. Особое значение имеют расположенные в этом районе Королевский дворец, часовни, рыночная площадь, соборы и колокольни, сооруженные в стиле Средневековья.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1" y="3212976"/>
            <a:ext cx="4569407" cy="3032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21" y="404664"/>
            <a:ext cx="2304256" cy="255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592576">
            <a:off x="658044" y="2852936"/>
            <a:ext cx="7899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8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</TotalTime>
  <Words>186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Польские достопримечательности в списке всемирного наследия ЮНЕСКО </vt:lpstr>
      <vt:lpstr>Польша в последние годы стала невероятно популярным объектом для туристов, которые стекаются сюда со всех уголков мира. Это не удивительно, ведь в этой европейской стране действительно есть на что посмотреть – насыщенные исторические события оставили след в колоритной архитектуре и самобытных достопримечательностях, которых в Польше множество. Одних только объектов всемирного наследия ЮНЕСКО на польской земле 14. В это число входят как значимые в историческом и культурном аспекте архитектурные сооружения, так и редкие и удивительные природные объекты.</vt:lpstr>
      <vt:lpstr>Краков. Одним из самых интересных и необычных польских городов по праву считается Краков – город королевской славы, второй Рим и центр европейской культуры. Центр Кракова в 1978 году был взят под охрану авторитетной организацией ЮНЕСКО. Именно здесь сосредоточено сердце Польши, ведь долгие годы именно Краков был столицей страны, здесь проживали династии королей и первыми возникали новые направления культуры и искусства, благодаря обитанию в Кракове различных творческих деятелей. Особое значение имеет архитектура Кракова, которая впитала в себя лучшие достояния различных эпох: здесь готические шпили и своды мирно существуют с колоннами и куполами ренессанса, а затейливые сооружения эпохи модерна гармонично сочетаются с современными авангардными и постмодернистскими невообразимыми конструкциями. </vt:lpstr>
      <vt:lpstr>Беловежский национальный парк . На территории Польши сохранился в первозданном виде реликтовый лес — Беловежская пуща. На площади более 216 га существуют уникальные представители флоры и фауны, которые обитали на территории современной Европы в доисторические времена. В Беловежском национальном парке сосредоточенны уникальные растения, грибы, животные, птицы, гармонично существующие в единой экосистеме. Особое значение имеют сосновые и лиственные леса. Средний возраст произрастающих в пуще деревьев — 81 год. Встречаются отдельные участки леса, на которых растут деревья-гиганты возрастом от 250 до 600 лет (Царь-дуб). Большинство животных, обитающих в Беловежском парке, занесены в Красную книгу и мало распространены на территории Европы. </vt:lpstr>
      <vt:lpstr> Варшава. В центре польской столицы находится один из важных объектов всемирного наследия ЮНЕСКО — Старый город. Этот район Варшавы был основан в ХІІІ веке и на протяжении долгих столетий совершенствовался, не теряя своей первозданности, пока во времена Второй мировой войны центр Варшавы не был полностью разрушен. В послевоенное время Старый город был полностью восстановлен с удивительной точностью. Центр Варшавы — настоящий исторический памятник средневековой архитектуры. Особое значение имеют расположенные в этом районе Королевский дворец, часовни, рыночная площадь, соборы и колокольни, сооруженные в стиле Средневековья.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Польские достопримечательности в списке всемирного наследия ЮНЕСКО </dc:title>
  <dc:creator>ВЛАД</dc:creator>
  <cp:lastModifiedBy>User</cp:lastModifiedBy>
  <cp:revision>15</cp:revision>
  <dcterms:created xsi:type="dcterms:W3CDTF">2016-06-17T13:22:29Z</dcterms:created>
  <dcterms:modified xsi:type="dcterms:W3CDTF">2018-05-09T13:00:18Z</dcterms:modified>
</cp:coreProperties>
</file>