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D749B-7303-4E1B-980E-EF937CFE9A85}" type="datetimeFigureOut">
              <a:rPr lang="ru-RU" smtClean="0"/>
              <a:t>09.05.2018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8061-44B3-4E22-BA00-31CC137E0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595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D749B-7303-4E1B-980E-EF937CFE9A85}" type="datetimeFigureOut">
              <a:rPr lang="ru-RU" smtClean="0"/>
              <a:t>09.05.2018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8061-44B3-4E22-BA00-31CC137E0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832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D749B-7303-4E1B-980E-EF937CFE9A85}" type="datetimeFigureOut">
              <a:rPr lang="ru-RU" smtClean="0"/>
              <a:t>09.05.2018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8061-44B3-4E22-BA00-31CC137E0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085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D749B-7303-4E1B-980E-EF937CFE9A85}" type="datetimeFigureOut">
              <a:rPr lang="ru-RU" smtClean="0"/>
              <a:t>09.05.2018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8061-44B3-4E22-BA00-31CC137E0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160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D749B-7303-4E1B-980E-EF937CFE9A85}" type="datetimeFigureOut">
              <a:rPr lang="ru-RU" smtClean="0"/>
              <a:t>09.05.2018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8061-44B3-4E22-BA00-31CC137E0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13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D749B-7303-4E1B-980E-EF937CFE9A85}" type="datetimeFigureOut">
              <a:rPr lang="ru-RU" smtClean="0"/>
              <a:t>09.05.2018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8061-44B3-4E22-BA00-31CC137E0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176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D749B-7303-4E1B-980E-EF937CFE9A85}" type="datetimeFigureOut">
              <a:rPr lang="ru-RU" smtClean="0"/>
              <a:t>09.05.2018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8061-44B3-4E22-BA00-31CC137E0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194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D749B-7303-4E1B-980E-EF937CFE9A85}" type="datetimeFigureOut">
              <a:rPr lang="ru-RU" smtClean="0"/>
              <a:t>09.05.2018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8061-44B3-4E22-BA00-31CC137E0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490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D749B-7303-4E1B-980E-EF937CFE9A85}" type="datetimeFigureOut">
              <a:rPr lang="ru-RU" smtClean="0"/>
              <a:t>09.05.2018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8061-44B3-4E22-BA00-31CC137E0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48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D749B-7303-4E1B-980E-EF937CFE9A85}" type="datetimeFigureOut">
              <a:rPr lang="ru-RU" smtClean="0"/>
              <a:t>09.05.2018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8061-44B3-4E22-BA00-31CC137E0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715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D749B-7303-4E1B-980E-EF937CFE9A85}" type="datetimeFigureOut">
              <a:rPr lang="ru-RU" smtClean="0"/>
              <a:t>09.05.2018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8061-44B3-4E22-BA00-31CC137E0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475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D749B-7303-4E1B-980E-EF937CFE9A85}" type="datetimeFigureOut">
              <a:rPr lang="ru-RU" smtClean="0"/>
              <a:t>09.05.2018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48061-44B3-4E22-BA00-31CC137E0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052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224135"/>
          </a:xfrm>
        </p:spPr>
        <p:txBody>
          <a:bodyPr>
            <a:normAutofit fontScale="90000"/>
          </a:bodyPr>
          <a:lstStyle/>
          <a:p>
            <a:r>
              <a:rPr lang="ru-RU" altLang="ru-RU" dirty="0" smtClean="0">
                <a:latin typeface="Segoe Script" pitchFamily="34" charset="0"/>
              </a:rPr>
              <a:t>Маркетинг включает: </a:t>
            </a:r>
            <a:r>
              <a:rPr lang="en-US" altLang="ru-RU" dirty="0" smtClean="0">
                <a:latin typeface="Segoe Script" pitchFamily="34" charset="0"/>
              </a:rPr>
              <a:t/>
            </a:r>
            <a:br>
              <a:rPr lang="en-US" altLang="ru-RU" dirty="0" smtClean="0">
                <a:latin typeface="Segoe Script" pitchFamily="34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7992888" cy="5184576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altLang="ru-RU" dirty="0" smtClean="0">
                <a:solidFill>
                  <a:schemeClr val="tx1"/>
                </a:solidFill>
              </a:rPr>
              <a:t>исследование рынка</a:t>
            </a:r>
            <a:endParaRPr lang="en-US" altLang="ru-RU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altLang="ru-RU" dirty="0" smtClean="0">
                <a:solidFill>
                  <a:schemeClr val="tx1"/>
                </a:solidFill>
              </a:rPr>
              <a:t>продвижение продукции</a:t>
            </a:r>
            <a:endParaRPr lang="en-US" altLang="ru-RU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altLang="ru-RU" dirty="0" smtClean="0">
                <a:solidFill>
                  <a:schemeClr val="tx1"/>
                </a:solidFill>
              </a:rPr>
              <a:t>ценовую политику</a:t>
            </a:r>
            <a:endParaRPr lang="en-US" altLang="ru-RU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altLang="ru-RU" dirty="0" smtClean="0">
                <a:solidFill>
                  <a:schemeClr val="tx1"/>
                </a:solidFill>
              </a:rPr>
              <a:t>ассортиментную политику</a:t>
            </a:r>
            <a:endParaRPr lang="en-US" altLang="ru-RU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altLang="ru-RU" dirty="0" smtClean="0">
                <a:solidFill>
                  <a:schemeClr val="tx1"/>
                </a:solidFill>
              </a:rPr>
              <a:t>выбор каналов товародвижения</a:t>
            </a:r>
            <a:endParaRPr lang="en-US" altLang="ru-RU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altLang="ru-RU" dirty="0" smtClean="0">
                <a:solidFill>
                  <a:schemeClr val="tx1"/>
                </a:solidFill>
              </a:rPr>
              <a:t>определение дизайна продукта и сервисное обслуживание</a:t>
            </a:r>
          </a:p>
          <a:p>
            <a:endParaRPr lang="ru-RU" altLang="ru-RU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 rot="19697638">
            <a:off x="668974" y="2636912"/>
            <a:ext cx="751802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РЕПОЗИТОРИЙ БГПУ</a:t>
            </a:r>
            <a:endParaRPr lang="ru-RU" sz="66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969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ru-RU" altLang="ru-RU" dirty="0" smtClean="0">
                <a:latin typeface="Segoe Script" pitchFamily="34" charset="0"/>
              </a:rPr>
              <a:t/>
            </a:r>
            <a:br>
              <a:rPr lang="ru-RU" altLang="ru-RU" dirty="0" smtClean="0">
                <a:latin typeface="Segoe Script" pitchFamily="34" charset="0"/>
              </a:rPr>
            </a:br>
            <a:r>
              <a:rPr lang="ru-RU" altLang="ru-RU" dirty="0" smtClean="0">
                <a:latin typeface="Segoe Script" pitchFamily="34" charset="0"/>
              </a:rPr>
              <a:t>Комплекс </a:t>
            </a:r>
            <a:r>
              <a:rPr lang="ru-RU" altLang="ru-RU" dirty="0" smtClean="0">
                <a:latin typeface="Segoe Script" pitchFamily="34" charset="0"/>
              </a:rPr>
              <a:t>маркетинговых мер </a:t>
            </a:r>
            <a:br>
              <a:rPr lang="ru-RU" altLang="ru-RU" dirty="0" smtClean="0">
                <a:latin typeface="Segoe Script" pitchFamily="34" charset="0"/>
              </a:rPr>
            </a:br>
            <a:r>
              <a:rPr lang="ru-RU" altLang="ru-RU" dirty="0" smtClean="0">
                <a:latin typeface="Segoe Script" pitchFamily="34" charset="0"/>
              </a:rPr>
              <a:t>(</a:t>
            </a:r>
            <a:r>
              <a:rPr lang="en-US" altLang="ru-RU" dirty="0" smtClean="0">
                <a:latin typeface="Segoe Script" pitchFamily="34" charset="0"/>
              </a:rPr>
              <a:t>Marketing mix</a:t>
            </a:r>
            <a:r>
              <a:rPr lang="ru-RU" altLang="ru-RU" dirty="0" smtClean="0">
                <a:latin typeface="Segoe Script" pitchFamily="34" charset="0"/>
              </a:rPr>
              <a:t>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altLang="ru-RU" i="1" dirty="0" smtClean="0"/>
          </a:p>
          <a:p>
            <a:pPr>
              <a:buNone/>
            </a:pPr>
            <a:r>
              <a:rPr lang="ru-RU" altLang="ru-RU" i="1" dirty="0" smtClean="0"/>
              <a:t>Четыре </a:t>
            </a:r>
            <a:r>
              <a:rPr lang="en-US" altLang="ru-RU" i="1" dirty="0" smtClean="0"/>
              <a:t>“P”</a:t>
            </a:r>
            <a:r>
              <a:rPr lang="ru-RU" altLang="ru-RU" i="1" dirty="0" smtClean="0"/>
              <a:t> маркетинга</a:t>
            </a:r>
            <a:r>
              <a:rPr lang="en-US" altLang="ru-RU" i="1" dirty="0" smtClean="0"/>
              <a:t> </a:t>
            </a:r>
            <a:endParaRPr lang="ru-RU" altLang="ru-RU" i="1" dirty="0" smtClean="0"/>
          </a:p>
          <a:p>
            <a:pPr>
              <a:buNone/>
            </a:pPr>
            <a:r>
              <a:rPr lang="en-US" altLang="ru-RU" i="1" dirty="0" smtClean="0"/>
              <a:t>(</a:t>
            </a:r>
            <a:r>
              <a:rPr lang="ru-RU" altLang="ru-RU" i="1" dirty="0" smtClean="0"/>
              <a:t>компоненты маркетинга</a:t>
            </a:r>
            <a:r>
              <a:rPr lang="en-US" altLang="ru-RU" i="1" dirty="0" smtClean="0"/>
              <a:t>)</a:t>
            </a:r>
            <a:endParaRPr lang="ru-RU" altLang="ru-RU" i="1" dirty="0" smtClean="0"/>
          </a:p>
          <a:p>
            <a:r>
              <a:rPr lang="ru-RU" altLang="ru-RU" dirty="0" smtClean="0"/>
              <a:t>Товар (</a:t>
            </a:r>
            <a:r>
              <a:rPr lang="en-US" altLang="ru-RU" dirty="0" smtClean="0"/>
              <a:t>Product)</a:t>
            </a:r>
            <a:endParaRPr lang="ru-RU" altLang="ru-RU" dirty="0" smtClean="0"/>
          </a:p>
          <a:p>
            <a:r>
              <a:rPr lang="ru-RU" altLang="ru-RU" dirty="0" smtClean="0"/>
              <a:t>Цена (</a:t>
            </a:r>
            <a:r>
              <a:rPr lang="en-US" altLang="ru-RU" dirty="0" smtClean="0"/>
              <a:t>Price)</a:t>
            </a:r>
            <a:endParaRPr lang="ru-RU" altLang="ru-RU" dirty="0" smtClean="0"/>
          </a:p>
          <a:p>
            <a:r>
              <a:rPr lang="ru-RU" altLang="ru-RU" dirty="0" smtClean="0"/>
              <a:t>Место, распределение (</a:t>
            </a:r>
            <a:r>
              <a:rPr lang="en-US" altLang="ru-RU" dirty="0" smtClean="0"/>
              <a:t>Place)</a:t>
            </a:r>
            <a:endParaRPr lang="ru-RU" altLang="ru-RU" dirty="0" smtClean="0"/>
          </a:p>
          <a:p>
            <a:r>
              <a:rPr lang="ru-RU" altLang="ru-RU" dirty="0" smtClean="0"/>
              <a:t>Продвижение (</a:t>
            </a:r>
            <a:r>
              <a:rPr lang="en-US" altLang="ru-RU" dirty="0" smtClean="0"/>
              <a:t>Promotion)</a:t>
            </a:r>
            <a:r>
              <a:rPr lang="ru-RU" altLang="ru-RU" dirty="0" smtClean="0"/>
              <a:t> </a:t>
            </a:r>
          </a:p>
          <a:p>
            <a:pPr marL="0" indent="0">
              <a:buNone/>
            </a:pPr>
            <a:endParaRPr lang="ru-RU" altLang="ru-RU" dirty="0" smtClean="0"/>
          </a:p>
          <a:p>
            <a:pPr algn="ctr"/>
            <a:endParaRPr lang="ru-RU" altLang="ru-RU" dirty="0" smtClean="0"/>
          </a:p>
          <a:p>
            <a:pPr marL="0" indent="0" algn="ctr">
              <a:buNone/>
            </a:pPr>
            <a:endParaRPr lang="ru-RU" altLang="ru-RU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 rot="19697638">
            <a:off x="668974" y="2636912"/>
            <a:ext cx="751802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РЕПОЗИТОРИЙ БГПУ</a:t>
            </a:r>
            <a:endParaRPr lang="ru-RU" sz="66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182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3600" dirty="0" smtClean="0"/>
              <a:t>Процесс управления маркетингом включает следующие элементы: </a:t>
            </a:r>
            <a:br>
              <a:rPr lang="ru-RU" altLang="ru-RU" sz="3600" dirty="0" smtClean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722313" algn="just"/>
            <a:r>
              <a:rPr lang="ru-RU" altLang="ru-RU" sz="3600" dirty="0" smtClean="0"/>
              <a:t>анализ рыночных возможностей </a:t>
            </a:r>
          </a:p>
          <a:p>
            <a:pPr marL="0" indent="722313" algn="just"/>
            <a:r>
              <a:rPr lang="ru-RU" altLang="ru-RU" sz="3600" dirty="0" smtClean="0"/>
              <a:t>отбор целевых рынков </a:t>
            </a:r>
          </a:p>
          <a:p>
            <a:pPr marL="0" indent="722313" algn="just"/>
            <a:r>
              <a:rPr lang="ru-RU" altLang="ru-RU" sz="3600" dirty="0" smtClean="0"/>
              <a:t>разработка комплекса маркетинга </a:t>
            </a:r>
          </a:p>
          <a:p>
            <a:pPr marL="0" indent="722313" algn="just"/>
            <a:r>
              <a:rPr lang="ru-RU" altLang="ru-RU" sz="3600" dirty="0" smtClean="0"/>
              <a:t>внедрение в практику работы маркетинговых мероприятий, контроль за их реализацией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 rot="19697638">
            <a:off x="668974" y="2636912"/>
            <a:ext cx="751802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РЕПОЗИТОРИЙ БГПУ</a:t>
            </a:r>
            <a:endParaRPr lang="ru-RU" sz="66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2452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80</Words>
  <Application>Microsoft Office PowerPoint</Application>
  <PresentationFormat>Экран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Маркетинг включает:  </vt:lpstr>
      <vt:lpstr> Комплекс маркетинговых мер  (Marketing mix) </vt:lpstr>
      <vt:lpstr>Процесс управления маркетингом включает следующие элементы:  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 включает:  </dc:title>
  <dc:creator>RePack by Diakov</dc:creator>
  <cp:lastModifiedBy>User</cp:lastModifiedBy>
  <cp:revision>4</cp:revision>
  <dcterms:created xsi:type="dcterms:W3CDTF">2016-10-06T05:23:23Z</dcterms:created>
  <dcterms:modified xsi:type="dcterms:W3CDTF">2018-05-09T12:10:24Z</dcterms:modified>
</cp:coreProperties>
</file>