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F62EB1E-DDF7-422B-82FB-C8D43C68A58A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FC6DB9F-8DDD-403E-803A-586295E307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EB1E-DDF7-422B-82FB-C8D43C68A58A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DB9F-8DDD-403E-803A-586295E307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EB1E-DDF7-422B-82FB-C8D43C68A58A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DB9F-8DDD-403E-803A-586295E307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EB1E-DDF7-422B-82FB-C8D43C68A58A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DB9F-8DDD-403E-803A-586295E307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EB1E-DDF7-422B-82FB-C8D43C68A58A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DB9F-8DDD-403E-803A-586295E307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EB1E-DDF7-422B-82FB-C8D43C68A58A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DB9F-8DDD-403E-803A-586295E307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F62EB1E-DDF7-422B-82FB-C8D43C68A58A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C6DB9F-8DDD-403E-803A-586295E307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F62EB1E-DDF7-422B-82FB-C8D43C68A58A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FC6DB9F-8DDD-403E-803A-586295E307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EB1E-DDF7-422B-82FB-C8D43C68A58A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DB9F-8DDD-403E-803A-586295E307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EB1E-DDF7-422B-82FB-C8D43C68A58A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DB9F-8DDD-403E-803A-586295E307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EB1E-DDF7-422B-82FB-C8D43C68A58A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DB9F-8DDD-403E-803A-586295E307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F62EB1E-DDF7-422B-82FB-C8D43C68A58A}" type="datetimeFigureOut">
              <a:rPr lang="ru-RU" smtClean="0"/>
              <a:pPr/>
              <a:t>06.05.2018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FC6DB9F-8DDD-403E-803A-586295E307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357298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be-BY" dirty="0" smtClean="0"/>
              <a:t/>
            </a:r>
            <a:br>
              <a:rPr lang="be-BY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be-BY" sz="2800" dirty="0" smtClean="0"/>
              <a:t/>
            </a:r>
            <a:br>
              <a:rPr lang="be-BY" sz="2800" dirty="0" smtClean="0"/>
            </a:br>
            <a:r>
              <a:rPr lang="be-BY" sz="2800" dirty="0" smtClean="0"/>
              <a:t/>
            </a:r>
            <a:br>
              <a:rPr lang="be-BY" sz="2800" dirty="0" smtClean="0"/>
            </a:br>
            <a:r>
              <a:rPr lang="be-BY" sz="2800" dirty="0" smtClean="0"/>
              <a:t/>
            </a:r>
            <a:br>
              <a:rPr lang="be-BY" sz="2800" dirty="0" smtClean="0"/>
            </a:br>
            <a:r>
              <a:rPr lang="be-BY" sz="3200" dirty="0" smtClean="0"/>
              <a:t>ЗАКОН О ПРЕДПРИНИМАТЕЛЬСТВЕ </a:t>
            </a:r>
            <a:br>
              <a:rPr lang="be-BY" sz="3200" dirty="0" smtClean="0"/>
            </a:br>
            <a:r>
              <a:rPr lang="be-BY" sz="3200" dirty="0" smtClean="0"/>
              <a:t> РЕСПУБЛИКЕ БЕЛАРУСЬ </a:t>
            </a:r>
            <a:br>
              <a:rPr lang="be-BY" sz="3200" dirty="0" smtClean="0"/>
            </a:b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714752"/>
            <a:ext cx="6400800" cy="3143248"/>
          </a:xfrm>
        </p:spPr>
        <p:txBody>
          <a:bodyPr>
            <a:normAutofit fontScale="92500"/>
          </a:bodyPr>
          <a:lstStyle/>
          <a:p>
            <a:r>
              <a:rPr lang="be-BY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в ред. Законов Республики Беларусь от 15.01.1992 N 1419-XII,</a:t>
            </a:r>
            <a:br>
              <a:rPr lang="be-BY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</a:br>
            <a:r>
              <a:rPr lang="be-BY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от 18.01.1994 N 2711-XII, от 15.07.1997 N 67-З,</a:t>
            </a:r>
            <a:br>
              <a:rPr lang="be-BY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</a:br>
            <a:r>
              <a:rPr lang="be-BY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от 31.12.1997 N 115-З, от 10.01.2000 N 358-З</a:t>
            </a:r>
          </a:p>
          <a:p>
            <a:r>
              <a:rPr lang="be-BY" dirty="0" smtClean="0"/>
              <a:t>Принят Палатой представителей 18 .06.1997 г.</a:t>
            </a:r>
          </a:p>
          <a:p>
            <a:endParaRPr lang="be-BY" dirty="0" smtClean="0"/>
          </a:p>
          <a:p>
            <a:r>
              <a:rPr lang="be-BY" dirty="0" smtClean="0"/>
              <a:t>Одобрен Советом Республики 27 .07. 1997 г.</a:t>
            </a:r>
            <a:endParaRPr lang="ru-RU" dirty="0"/>
          </a:p>
        </p:txBody>
      </p:sp>
      <p:sp>
        <p:nvSpPr>
          <p:cNvPr id="100353" name="Rectangle 1"/>
          <p:cNvSpPr>
            <a:spLocks noChangeArrowheads="1"/>
          </p:cNvSpPr>
          <p:nvPr/>
        </p:nvSpPr>
        <p:spPr bwMode="auto">
          <a:xfrm>
            <a:off x="428596" y="3143248"/>
            <a:ext cx="84296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endParaRPr kumimoji="0" lang="be-BY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9596961">
            <a:off x="0" y="2564904"/>
            <a:ext cx="93217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chemeClr val="bg1">
                    <a:lumMod val="95000"/>
                  </a:schemeClr>
                </a:solidFill>
              </a:rPr>
              <a:t>РЕПОЗИТОРИЙ БГПУ</a:t>
            </a:r>
            <a:endParaRPr lang="ru-RU" sz="6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e-BY" dirty="0" smtClean="0"/>
              <a:t>Настоящий Закон определяет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 fontScale="92500" lnSpcReduction="10000"/>
          </a:bodyPr>
          <a:lstStyle/>
          <a:p>
            <a:r>
              <a:rPr lang="be-BY" sz="3000" dirty="0" smtClean="0"/>
              <a:t>правовые, экономические основы предпринимательства, </a:t>
            </a:r>
            <a:endParaRPr lang="ru-RU" sz="3000" dirty="0" smtClean="0"/>
          </a:p>
          <a:p>
            <a:r>
              <a:rPr lang="be-BY" sz="3000" dirty="0" smtClean="0"/>
              <a:t>общие положения организации предпринимательской деятельности, </a:t>
            </a:r>
            <a:endParaRPr lang="ru-RU" sz="3000" dirty="0" smtClean="0"/>
          </a:p>
          <a:p>
            <a:r>
              <a:rPr lang="be-BY" sz="3000" dirty="0" smtClean="0"/>
              <a:t>регламентирует порядок регистрации и прекращения деятельности, </a:t>
            </a:r>
            <a:endParaRPr lang="ru-RU" sz="3000" dirty="0" smtClean="0"/>
          </a:p>
          <a:p>
            <a:r>
              <a:rPr lang="be-BY" sz="3000" dirty="0" smtClean="0"/>
              <a:t>права, обязанности и ответственность субъектов предпринимательства, </a:t>
            </a:r>
            <a:endParaRPr lang="ru-RU" sz="3000" dirty="0" smtClean="0"/>
          </a:p>
          <a:p>
            <a:r>
              <a:rPr lang="be-BY" sz="3000" dirty="0" smtClean="0"/>
              <a:t>устанавливает меры государственной защиты, поддержки и регулирования предпринимательства в Республике Беларусь.</a:t>
            </a:r>
            <a:endParaRPr lang="ru-RU" sz="3000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rot="19596961">
            <a:off x="0" y="2564904"/>
            <a:ext cx="93217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chemeClr val="bg1">
                    <a:lumMod val="95000"/>
                  </a:schemeClr>
                </a:solidFill>
              </a:rPr>
              <a:t>РЕПОЗИТОРИЙ БГПУ</a:t>
            </a:r>
            <a:endParaRPr lang="ru-RU" sz="6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7238"/>
          </a:xfrm>
        </p:spPr>
        <p:txBody>
          <a:bodyPr>
            <a:normAutofit lnSpcReduction="10000"/>
          </a:bodyPr>
          <a:lstStyle/>
          <a:p>
            <a:r>
              <a:rPr lang="be-BY" dirty="0" smtClean="0"/>
              <a:t>Закон направлен на создание условий для широкого проявления хозяйственной инициативы и предприимчивости граждан на основе реализации принципа равенства всех форм собственности, свободы распоряжения имуществом и выбора сфер деятельности.</a:t>
            </a:r>
            <a:endParaRPr lang="ru-RU" dirty="0" smtClean="0"/>
          </a:p>
          <a:p>
            <a:r>
              <a:rPr lang="be-BY" dirty="0" smtClean="0"/>
              <a:t>Порядок создания и регистрации конкретных организационно-правовых форм предпринимательской деятельности регулируется соответствующим законодательством Республики Беларусь.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rot="19596961">
            <a:off x="0" y="2564904"/>
            <a:ext cx="93217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chemeClr val="bg1">
                    <a:lumMod val="95000"/>
                  </a:schemeClr>
                </a:solidFill>
              </a:rPr>
              <a:t>РЕПОЗИТОРИЙ БГПУ</a:t>
            </a:r>
            <a:endParaRPr lang="ru-RU" sz="6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be-BY" dirty="0" smtClean="0"/>
              <a:t>Статья 1. </a:t>
            </a:r>
            <a:br>
              <a:rPr lang="be-BY" dirty="0" smtClean="0"/>
            </a:br>
            <a:r>
              <a:rPr lang="be-BY" dirty="0" smtClean="0"/>
              <a:t>Понятие предпринимательства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e-BY" dirty="0" smtClean="0"/>
              <a:t>Предпринимательство (предпринимательская деятельность) - самостоятельная, инициативная деятельность граждан, направленная на получение прибыли или личного дохода и осуществления от своего имени, на свой риск и под свою имущественную ответственность или от имени и под имущественную ответственность юридического лица (предприятия).</a:t>
            </a:r>
            <a:endParaRPr lang="ru-RU" dirty="0" smtClean="0"/>
          </a:p>
          <a:p>
            <a:r>
              <a:rPr lang="be-BY" dirty="0" smtClean="0"/>
              <a:t>Предпринимательская деятельность может осуществляться в виде индивидуальной трудовой деятельности, а также в различных организационно-правовых формах предприятия (юридических лиц).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rot="19596961">
            <a:off x="0" y="2564904"/>
            <a:ext cx="93217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chemeClr val="bg1">
                    <a:lumMod val="95000"/>
                  </a:schemeClr>
                </a:solidFill>
              </a:rPr>
              <a:t>РЕПОЗИТОРИЙ БГПУ</a:t>
            </a:r>
            <a:endParaRPr lang="ru-RU" sz="6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e-BY" dirty="0" smtClean="0"/>
              <a:t>Не является предпринимательством деятельность физических лиц по использованию собственных ценных бумаг, банковских счетов в качестве средств платежа или сохранения денежных приобретений.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 rot="19596961">
            <a:off x="0" y="2564904"/>
            <a:ext cx="93217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chemeClr val="bg1">
                    <a:lumMod val="95000"/>
                  </a:schemeClr>
                </a:solidFill>
              </a:rPr>
              <a:t>РЕПОЗИТОРИЙ БГПУ</a:t>
            </a:r>
            <a:endParaRPr lang="ru-RU" sz="6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69</TotalTime>
  <Words>202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     ЗАКОН О ПРЕДПРИНИМАТЕЛЬСТВЕ   РЕСПУБЛИКЕ БЕЛАРУСЬ  </vt:lpstr>
      <vt:lpstr>Настоящий Закон определяет  </vt:lpstr>
      <vt:lpstr>Презентация PowerPoint</vt:lpstr>
      <vt:lpstr>Статья 1.  Понятие предпринимательства 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О ПРЕДПРИНИМАТЕЛЬСТВЕ В РЕСПУБЛИКЕ БЕЛАРУСЬ   (в ред. Законов Республики Беларусь от 15.01.1992 N 1419-XII, от 18.01.1994 N 2711-XII, от 15.07.1997 N 67-З, от 31.12.1997 N 115-З, от 10.01.2000 N 358-З)</dc:title>
  <dc:creator>Anzhela</dc:creator>
  <cp:lastModifiedBy>User</cp:lastModifiedBy>
  <cp:revision>59</cp:revision>
  <dcterms:created xsi:type="dcterms:W3CDTF">2011-10-22T15:00:33Z</dcterms:created>
  <dcterms:modified xsi:type="dcterms:W3CDTF">2018-05-06T16:20:09Z</dcterms:modified>
</cp:coreProperties>
</file>