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75" autoAdjust="0"/>
  </p:normalViewPr>
  <p:slideViewPr>
    <p:cSldViewPr>
      <p:cViewPr>
        <p:scale>
          <a:sx n="81" d="100"/>
          <a:sy n="81" d="100"/>
        </p:scale>
        <p:origin x="-83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4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9163-2305-49DC-8740-D43AF222E99A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A134A-E105-4FD8-A328-F89DD138C77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">
        <p:split orient="vert"/>
      </p:transition>
    </mc:Choice>
    <mc:Fallback xmlns="">
      <p:transition spd="slow" advClick="0" advTm="1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9163-2305-49DC-8740-D43AF222E99A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134A-E105-4FD8-A328-F89DD138C7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">
        <p:split orient="vert"/>
      </p:transition>
    </mc:Choice>
    <mc:Fallback xmlns="">
      <p:transition spd="slow" advClick="0" advTm="1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9163-2305-49DC-8740-D43AF222E99A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134A-E105-4FD8-A328-F89DD138C7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">
        <p:split orient="vert"/>
      </p:transition>
    </mc:Choice>
    <mc:Fallback xmlns="">
      <p:transition spd="slow" advClick="0" advTm="1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9163-2305-49DC-8740-D43AF222E99A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A134A-E105-4FD8-A328-F89DD138C77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">
        <p:split orient="vert"/>
      </p:transition>
    </mc:Choice>
    <mc:Fallback xmlns="">
      <p:transition spd="slow" advClick="0" advTm="1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9163-2305-49DC-8740-D43AF222E99A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A134A-E105-4FD8-A328-F89DD138C77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">
        <p:split orient="vert"/>
      </p:transition>
    </mc:Choice>
    <mc:Fallback xmlns="">
      <p:transition spd="slow" advClick="0" advTm="1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9163-2305-49DC-8740-D43AF222E99A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A134A-E105-4FD8-A328-F89DD138C77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">
        <p:split orient="vert"/>
      </p:transition>
    </mc:Choice>
    <mc:Fallback xmlns="">
      <p:transition spd="slow" advClick="0" advTm="1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9163-2305-49DC-8740-D43AF222E99A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A134A-E105-4FD8-A328-F89DD138C77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">
        <p:split orient="vert"/>
      </p:transition>
    </mc:Choice>
    <mc:Fallback xmlns="">
      <p:transition spd="slow" advClick="0" advTm="1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9163-2305-49DC-8740-D43AF222E99A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A134A-E105-4FD8-A328-F89DD138C77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">
        <p:split orient="vert"/>
      </p:transition>
    </mc:Choice>
    <mc:Fallback xmlns="">
      <p:transition spd="slow" advClick="0" advTm="1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9163-2305-49DC-8740-D43AF222E99A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A134A-E105-4FD8-A328-F89DD138C77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">
        <p:split orient="vert"/>
      </p:transition>
    </mc:Choice>
    <mc:Fallback xmlns="">
      <p:transition spd="slow" advClick="0" advTm="1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9163-2305-49DC-8740-D43AF222E99A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A134A-E105-4FD8-A328-F89DD138C77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">
        <p:split orient="vert"/>
      </p:transition>
    </mc:Choice>
    <mc:Fallback xmlns="">
      <p:transition spd="slow" advClick="0" advTm="1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9163-2305-49DC-8740-D43AF222E99A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A134A-E105-4FD8-A328-F89DD138C77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">
        <p:split orient="vert"/>
      </p:transition>
    </mc:Choice>
    <mc:Fallback xmlns="">
      <p:transition spd="slow" advClick="0" advTm="1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E0A9163-2305-49DC-8740-D43AF222E99A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9A134A-E105-4FD8-A328-F89DD138C77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">
        <p:split orient="vert"/>
      </p:transition>
    </mc:Choice>
    <mc:Fallback xmlns="">
      <p:transition spd="slow" advClick="0" advTm="100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543800" cy="2152650"/>
          </a:xfrm>
        </p:spPr>
        <p:txBody>
          <a:bodyPr/>
          <a:lstStyle/>
          <a:p>
            <a:pPr algn="ctr"/>
            <a:r>
              <a:rPr lang="ru-RU" i="1" dirty="0" smtClean="0"/>
              <a:t>Наследие ЮНЕСКО</a:t>
            </a:r>
            <a:br>
              <a:rPr lang="ru-RU" i="1" dirty="0" smtClean="0"/>
            </a:br>
            <a:r>
              <a:rPr lang="ru-RU" i="1" dirty="0" smtClean="0"/>
              <a:t>в Швеции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 rot="19644543">
            <a:off x="-159122" y="3140968"/>
            <a:ext cx="93297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tx1">
                    <a:lumMod val="65000"/>
                  </a:schemeClr>
                </a:solidFill>
              </a:rPr>
              <a:t>РЕПОЗИТОРИЙ БГПУ</a:t>
            </a:r>
            <a:endParaRPr lang="ru-RU" sz="66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3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">
        <p:split orient="vert"/>
      </p:transition>
    </mc:Choice>
    <mc:Fallback xmlns="">
      <p:transition spd="slow" advClick="0" advTm="1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80528" y="4379391"/>
            <a:ext cx="5832648" cy="249289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Дроттнингхольм (швед. </a:t>
            </a:r>
            <a:r>
              <a:rPr lang="ru-RU" sz="1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Drottningholm</a:t>
            </a:r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— «остров королевы») — дворцово-парковый ансамбль в Швеции. Расположен на острове </a:t>
            </a:r>
            <a:r>
              <a:rPr lang="ru-RU" sz="1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Лувён</a:t>
            </a:r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посреди озера </a:t>
            </a:r>
            <a:r>
              <a:rPr lang="ru-RU" sz="1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Меларен</a:t>
            </a:r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к западу от Стокгольма. С 1981 года резиденция шведских королей. В 1991 году Дроттнингхольм включён в список Всемирного наследия ЮНЕСКО.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03840" cy="1368152"/>
          </a:xfrm>
        </p:spPr>
        <p:txBody>
          <a:bodyPr/>
          <a:lstStyle/>
          <a:p>
            <a:r>
              <a:rPr lang="ru-RU" sz="4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Королевская резиденция </a:t>
            </a:r>
            <a:r>
              <a:rPr lang="ru-RU" sz="4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Дротнингхольм</a:t>
            </a:r>
            <a:endParaRPr lang="ru-RU" sz="44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9644543">
            <a:off x="-159122" y="3140968"/>
            <a:ext cx="93297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tx1">
                    <a:lumMod val="65000"/>
                  </a:schemeClr>
                </a:solidFill>
              </a:rPr>
              <a:t>РЕПОЗИТОРИЙ БГПУ</a:t>
            </a:r>
            <a:endParaRPr lang="ru-RU" sz="66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4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">
        <p:split orient="vert"/>
      </p:transition>
    </mc:Choice>
    <mc:Fallback xmlns="">
      <p:transition spd="slow" advClick="0" advTm="1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08520" y="3545631"/>
            <a:ext cx="5616624" cy="3312369"/>
          </a:xfrm>
        </p:spPr>
        <p:txBody>
          <a:bodyPr>
            <a:noAutofit/>
          </a:bodyPr>
          <a:lstStyle/>
          <a:p>
            <a:r>
              <a:rPr lang="ru-RU" sz="1600" dirty="0"/>
              <a:t>Наскальные рельефы в </a:t>
            </a:r>
            <a:r>
              <a:rPr lang="ru-RU" sz="1600" dirty="0" err="1"/>
              <a:t>Тануме</a:t>
            </a:r>
            <a:r>
              <a:rPr lang="ru-RU" sz="1600" dirty="0"/>
              <a:t> — комплекс петроглифов в коммуне </a:t>
            </a:r>
            <a:r>
              <a:rPr lang="ru-RU" sz="1600" dirty="0" err="1"/>
              <a:t>Танум</a:t>
            </a:r>
            <a:r>
              <a:rPr lang="ru-RU" sz="1600" dirty="0"/>
              <a:t>, лен </a:t>
            </a:r>
            <a:r>
              <a:rPr lang="ru-RU" sz="1600" dirty="0" err="1"/>
              <a:t>Вестра-Гёталанд</a:t>
            </a:r>
            <a:r>
              <a:rPr lang="ru-RU" sz="1600" dirty="0"/>
              <a:t>, Швеция. Были открыты в 1972 году </a:t>
            </a:r>
            <a:r>
              <a:rPr lang="ru-RU" sz="1600" dirty="0" err="1"/>
              <a:t>Эйджем</a:t>
            </a:r>
            <a:r>
              <a:rPr lang="ru-RU" sz="1600" dirty="0"/>
              <a:t> </a:t>
            </a:r>
            <a:r>
              <a:rPr lang="ru-RU" sz="1600" dirty="0" err="1"/>
              <a:t>Нильсеном</a:t>
            </a:r>
            <a:r>
              <a:rPr lang="ru-RU" sz="1600" dirty="0"/>
              <a:t>, который изначально намеревался установить в скале динамит для проведения строительных работ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В общей сложности комплекс насчитывает около 3000 рисунков, сгруппированных более чем в 100 местах вдоль 25-километровой линии, которая была берегом фьорда в бронзовом веке. </a:t>
            </a:r>
            <a:endParaRPr lang="ru-RU" sz="1600" dirty="0" smtClean="0"/>
          </a:p>
          <a:p>
            <a:r>
              <a:rPr lang="ru-RU" sz="1600" dirty="0"/>
              <a:t>Возраст рисунков от 3800 до 2600 лет. На петроглифах изображены сюжеты из жизни древних людей — охота, быт, оружие, животные, лодки.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7543800" cy="2304256"/>
          </a:xfrm>
        </p:spPr>
        <p:txBody>
          <a:bodyPr/>
          <a:lstStyle/>
          <a:p>
            <a:r>
              <a:rPr lang="ru-RU" sz="4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Наскальные рельефы в </a:t>
            </a:r>
            <a:r>
              <a:rPr lang="ru-RU" sz="4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Тануме</a:t>
            </a:r>
            <a:r>
              <a:rPr lang="ru-RU" sz="4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sz="4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ru-RU" sz="44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9644543">
            <a:off x="-159122" y="3140968"/>
            <a:ext cx="93297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tx1">
                    <a:lumMod val="65000"/>
                  </a:schemeClr>
                </a:solidFill>
              </a:rPr>
              <a:t>РЕПОЗИТОРИЙ БГПУ</a:t>
            </a:r>
            <a:endParaRPr lang="ru-RU" sz="66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4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">
        <p:split orient="vert"/>
      </p:transition>
    </mc:Choice>
    <mc:Fallback xmlns="">
      <p:transition spd="slow" advClick="0" advTm="1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80528" y="3645024"/>
            <a:ext cx="5616624" cy="3657599"/>
          </a:xfrm>
        </p:spPr>
        <p:txBody>
          <a:bodyPr>
            <a:normAutofit/>
          </a:bodyPr>
          <a:lstStyle/>
          <a:p>
            <a:r>
              <a:rPr lang="ru-RU" sz="1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Скугсщюркогорден</a:t>
            </a:r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(швед. </a:t>
            </a:r>
            <a:r>
              <a:rPr lang="ru-RU" sz="1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Skogskyrkogården</a:t>
            </a:r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— Лесное кладбище, правильнее «</a:t>
            </a:r>
            <a:r>
              <a:rPr lang="ru-RU" sz="1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Скугсщюркугорден</a:t>
            </a:r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») — кладбище, расположенное в южной части Стокгольма, Швеция. Отражает развитие архитектуры от романтического национализма к зрелому функционализму.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7272808" cy="1656184"/>
          </a:xfrm>
        </p:spPr>
        <p:txBody>
          <a:bodyPr/>
          <a:lstStyle/>
          <a:p>
            <a:r>
              <a:rPr lang="ru-RU" sz="40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Скугсчюркогорден</a:t>
            </a:r>
            <a:r>
              <a:rPr lang="ru-RU" sz="40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— «Лесное кладбище» в Стокгольме</a:t>
            </a:r>
          </a:p>
        </p:txBody>
      </p:sp>
      <p:sp>
        <p:nvSpPr>
          <p:cNvPr id="4" name="TextBox 3"/>
          <p:cNvSpPr txBox="1"/>
          <p:nvPr/>
        </p:nvSpPr>
        <p:spPr>
          <a:xfrm rot="19644543">
            <a:off x="-159122" y="3140968"/>
            <a:ext cx="93297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tx1">
                    <a:lumMod val="65000"/>
                  </a:schemeClr>
                </a:solidFill>
              </a:rPr>
              <a:t>РЕПОЗИТОРИЙ БГПУ</a:t>
            </a:r>
            <a:endParaRPr lang="ru-RU" sz="66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1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">
        <p:split orient="vert"/>
      </p:transition>
    </mc:Choice>
    <mc:Fallback xmlns="">
      <p:transition spd="slow" advClick="0" advTm="1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08520" y="4221088"/>
            <a:ext cx="5904656" cy="3369567"/>
          </a:xfrm>
        </p:spPr>
        <p:txBody>
          <a:bodyPr>
            <a:normAutofit/>
          </a:bodyPr>
          <a:lstStyle/>
          <a:p>
            <a:r>
              <a:rPr lang="ru-RU" sz="1800" dirty="0" err="1"/>
              <a:t>Ви́сбю</a:t>
            </a:r>
            <a:r>
              <a:rPr lang="ru-RU" sz="1800" dirty="0"/>
              <a:t> (швед. </a:t>
            </a:r>
            <a:r>
              <a:rPr lang="ru-RU" sz="1800" dirty="0" err="1"/>
              <a:t>Visby</a:t>
            </a:r>
            <a:r>
              <a:rPr lang="ru-RU" sz="1800" dirty="0"/>
              <a:t>) — главный город шведского острова Готланд, административный центр лена Готланд. Наиболее сохранившийся в Скандинавии средневековый город, туристический центр, памятник Всемирного наследия.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171400"/>
            <a:ext cx="7543800" cy="914400"/>
          </a:xfrm>
        </p:spPr>
        <p:txBody>
          <a:bodyPr/>
          <a:lstStyle/>
          <a:p>
            <a:r>
              <a:rPr lang="ru-RU" sz="4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Ганзейский город </a:t>
            </a:r>
            <a:r>
              <a:rPr lang="ru-RU" sz="4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Висбю</a:t>
            </a:r>
            <a:endParaRPr lang="ru-RU" sz="44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9644543">
            <a:off x="-159122" y="3140968"/>
            <a:ext cx="93297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tx1">
                    <a:lumMod val="65000"/>
                  </a:schemeClr>
                </a:solidFill>
              </a:rPr>
              <a:t>РЕПОЗИТОРИЙ БГПУ</a:t>
            </a:r>
            <a:endParaRPr lang="ru-RU" sz="66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5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">
        <p:split orient="vert"/>
      </p:transition>
    </mc:Choice>
    <mc:Fallback xmlns="">
      <p:transition spd="slow" advClick="0" advTm="1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100</TotalTime>
  <Words>233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Базовая</vt:lpstr>
      <vt:lpstr>Наследие ЮНЕСКО в Швеции</vt:lpstr>
      <vt:lpstr>Королевская резиденция Дротнингхольм</vt:lpstr>
      <vt:lpstr>Наскальные рельефы в Тануме </vt:lpstr>
      <vt:lpstr>Скугсчюркогорден — «Лесное кладбище» в Стокгольме</vt:lpstr>
      <vt:lpstr>Ганзейский город Висбю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</dc:title>
  <dc:creator>USER-2010</dc:creator>
  <cp:lastModifiedBy>User</cp:lastModifiedBy>
  <cp:revision>14</cp:revision>
  <dcterms:created xsi:type="dcterms:W3CDTF">2016-06-17T14:12:54Z</dcterms:created>
  <dcterms:modified xsi:type="dcterms:W3CDTF">2018-05-01T13:58:12Z</dcterms:modified>
</cp:coreProperties>
</file>