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A0C7856-CB5C-4CB7-92BC-EBFEF9827D06}" type="datetimeFigureOut">
              <a:rPr lang="ru-RU" smtClean="0"/>
              <a:t>01.05.2018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B57FF9A-BEE1-4564-914E-F6226869D23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</a:rPr>
              <a:t>Наследие ЮНЕСКО</a:t>
            </a:r>
            <a:br>
              <a:rPr lang="ru-RU" sz="60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</a:rPr>
              <a:t>в Чехии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553864">
            <a:off x="107504" y="2730986"/>
            <a:ext cx="932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2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544" y="764704"/>
            <a:ext cx="4104456" cy="3657599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Церковь Святого Иоанна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Непомука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чеш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Kostel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svatého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Jana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Nepomuckého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 — костёл неподалёку от города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Ждяр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-над-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Сазавоу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объект Всемирного наследия ЮНЕСКО (с 1994 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года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Церковь, посвящённая мученику Яну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Непомуку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была построена в 1720-е годы на Зелёной горе по проекту Яна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Сантини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План здания имеет форму пятиконечной звезды (звёзды — один из атрибутов святого), стиль костёла — так называемая «барочная готика», сочетающая черты неоготики и барокко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Паломническая церковь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окружёна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кладбищем.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5436096" cy="9144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Церковь Святого Иоанна </a:t>
            </a:r>
            <a:r>
              <a:rPr lang="ru-RU" sz="3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Непомука</a:t>
            </a:r>
            <a:endParaRPr lang="ru-RU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553864">
            <a:off x="107504" y="2730986"/>
            <a:ext cx="932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5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200401"/>
            <a:ext cx="6096000" cy="3657599"/>
          </a:xfrm>
        </p:spPr>
        <p:txBody>
          <a:bodyPr>
            <a:normAutofit lnSpcReduction="10000"/>
          </a:bodyPr>
          <a:lstStyle/>
          <a:p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Культу́рный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ландша́фт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Ле́днице-Ва́льтице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— ландшафтный комплекс в Чехии, включён в список всемирного наследия ЮНЕСКО. Расположен в районе общин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Леднице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Вальтице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что вблизи города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Бржецлава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Южноморавского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края</a:t>
            </a:r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 XVII—XX веках правящие князья Лихтенштейна превратили свои владения в Южной Моравии в изумительный ландшафт. Он сочетает в себе архитектуру барокко (главным образом работы Иоганна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Бернхарда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Фишера фон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Эрлаха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), классический и неоготический стили (замки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Леднице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Вальтице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), а также романтический английский сельский пейзаж. Это один из самых обширных в Европе рукотворных ландшафтов, простирающийся на 200 кв. </a:t>
            </a:r>
            <a:r>
              <a:rPr lang="ru-RU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км.</a:t>
            </a:r>
            <a:endParaRPr lang="ru-RU" sz="1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43800" cy="914400"/>
          </a:xfrm>
        </p:spPr>
        <p:txBody>
          <a:bodyPr/>
          <a:lstStyle/>
          <a:p>
            <a:r>
              <a:rPr lang="ru-RU" sz="4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Культурный ландшафт </a:t>
            </a:r>
            <a:r>
              <a:rPr lang="ru-RU" sz="40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Леднице-Вальтице</a:t>
            </a:r>
            <a:endParaRPr lang="ru-RU" sz="40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553864">
            <a:off x="107504" y="2730986"/>
            <a:ext cx="932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5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80528" y="3573016"/>
            <a:ext cx="6096000" cy="3657599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Голашовице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чеш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Holašovice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нем.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Hollschowitz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 — образец традиционной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центральноевропейской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деревни. 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Голашовице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расположена в 15 километрах к западу от Ческе-</a:t>
            </a:r>
            <a:r>
              <a:rPr lang="ru-RU" sz="1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Будеёвице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в одноимённой общине Южночешского края. В деревне представлены множество сельских зданий XVIII—XIX веков в стиле, известном как южно-чешское народное барокко[1]. В 1998 году деревня была признана памятником Всемирного наследия ЮНЕСКО в Чехии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7543800" cy="914400"/>
          </a:xfrm>
        </p:spPr>
        <p:txBody>
          <a:bodyPr/>
          <a:lstStyle/>
          <a:p>
            <a:r>
              <a:rPr lang="ru-RU" sz="4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Историческая деревня </a:t>
            </a:r>
            <a:r>
              <a:rPr lang="ru-RU" sz="40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Голашовице</a:t>
            </a:r>
            <a:endParaRPr lang="ru-RU" sz="40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553864">
            <a:off x="107504" y="2730986"/>
            <a:ext cx="932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5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252536" y="2564904"/>
            <a:ext cx="4597127" cy="3657599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Колонна Пресвятой Троицы  — чумной столб, расположенный на Верхней площади в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Оломоуце</a:t>
            </a:r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Чехия. В 2000 году Колонна Пресвятой Троицы была внесена в число памятников Всемирного наследия как выдающееся произведение центрально-европейского барокко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Колонна Пресвятой Троицы является религиозным памятником, воздвигнутым в знак благодарности за избавление от эпидемии чумы. Строительство Колонны Пресвятой Троицы было начато в год прекращения эпидемии чумы в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Оломоуце</a:t>
            </a:r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в 1716 году и продолжалось до 1754 года. Колонна представляет собой выражение чешского патриотизма: над её обустройством работали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оломоуцкие</a:t>
            </a:r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мастера и на ней представлены местные католические святые, связанные с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Оломоуцем</a:t>
            </a:r>
            <a:r>
              <a:rPr lang="ru-RU" sz="16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7543800" cy="914400"/>
          </a:xfrm>
        </p:spPr>
        <p:txBody>
          <a:bodyPr/>
          <a:lstStyle/>
          <a:p>
            <a:r>
              <a:rPr lang="ru-RU" sz="4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Колонна Пресвятой Троицы</a:t>
            </a:r>
          </a:p>
        </p:txBody>
      </p:sp>
      <p:sp>
        <p:nvSpPr>
          <p:cNvPr id="4" name="TextBox 3"/>
          <p:cNvSpPr txBox="1"/>
          <p:nvPr/>
        </p:nvSpPr>
        <p:spPr>
          <a:xfrm rot="19553864">
            <a:off x="107504" y="2730986"/>
            <a:ext cx="932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1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">
        <p:split orient="vert"/>
      </p:transition>
    </mc:Choice>
    <mc:Fallback xmlns="">
      <p:transition spd="slow" advTm="1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56</TotalTime>
  <Words>363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Наследие ЮНЕСКО в Чехии</vt:lpstr>
      <vt:lpstr>Церковь Святого Иоанна Непомука</vt:lpstr>
      <vt:lpstr>Культурный ландшафт Леднице-Вальтице</vt:lpstr>
      <vt:lpstr>Историческая деревня Голашовице</vt:lpstr>
      <vt:lpstr>Колонна Пресвятой Троицы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Наследие ЮНЕСКО «Чехия»</dc:title>
  <dc:creator>USER-2010</dc:creator>
  <cp:lastModifiedBy>User</cp:lastModifiedBy>
  <cp:revision>8</cp:revision>
  <dcterms:created xsi:type="dcterms:W3CDTF">2016-06-17T15:52:16Z</dcterms:created>
  <dcterms:modified xsi:type="dcterms:W3CDTF">2018-05-01T13:50:17Z</dcterms:modified>
</cp:coreProperties>
</file>