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61" r:id="rId3"/>
    <p:sldId id="260" r:id="rId4"/>
    <p:sldId id="259" r:id="rId5"/>
    <p:sldId id="263" r:id="rId6"/>
    <p:sldId id="266" r:id="rId7"/>
    <p:sldId id="268" r:id="rId8"/>
    <p:sldId id="282" r:id="rId9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>
        <p:scale>
          <a:sx n="73" d="100"/>
          <a:sy n="73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B2CFAB-4C5F-4F73-9424-1197784D931B}" type="datetimeFigureOut">
              <a:rPr lang="be-BY" smtClean="0"/>
              <a:t>30.04.2018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04F3F9-5502-4E01-8EB3-5BC66F6FC081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800000"/>
          </a:xfrm>
        </p:spPr>
        <p:txBody>
          <a:bodyPr/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BatangChe" pitchFamily="49" charset="-127"/>
                <a:cs typeface="Arabic Typesetting" pitchFamily="66" charset="-78"/>
              </a:rPr>
              <a:t>ГРУЗИЯ</a:t>
            </a:r>
            <a:endParaRPr lang="be-BY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BatangChe" pitchFamily="49" charset="-127"/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>
                <a:solidFill>
                  <a:schemeClr val="accent1">
                    <a:lumMod val="50000"/>
                  </a:schemeClr>
                </a:solidFill>
              </a:rPr>
              <a:t>Регионы Грузии</a:t>
            </a:r>
          </a:p>
        </p:txBody>
      </p:sp>
      <p:pic>
        <p:nvPicPr>
          <p:cNvPr id="1026" name="Picture 2" descr="C:\Users\Сергей\Desktop\georgia_map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3" y="2276872"/>
            <a:ext cx="762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Государство</a:t>
            </a:r>
            <a:r>
              <a:rPr lang="ru-RU" dirty="0"/>
              <a:t>, расположенное в Передней Азии и на Ближнем </a:t>
            </a:r>
            <a:r>
              <a:rPr lang="ru-RU" dirty="0" smtClean="0"/>
              <a:t>Востоке, </a:t>
            </a:r>
            <a:r>
              <a:rPr lang="ru-RU" dirty="0"/>
              <a:t>в западной части Закавказья на восточном побережье Чёрного </a:t>
            </a:r>
            <a:r>
              <a:rPr lang="ru-RU" dirty="0" smtClean="0"/>
              <a:t>моря. Грузия </a:t>
            </a:r>
            <a:r>
              <a:rPr lang="ru-RU" dirty="0"/>
              <a:t>граничит с Арменией и Турцией на юге, Азербайджаном на юго-востоке и Россией на востоке и севере</a:t>
            </a:r>
            <a:r>
              <a:rPr lang="ru-RU" dirty="0" smtClean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Тбили́си</a:t>
            </a:r>
            <a:r>
              <a:rPr lang="ru-RU" dirty="0"/>
              <a:t> </a:t>
            </a:r>
            <a:r>
              <a:rPr lang="ru-RU" dirty="0" smtClean="0"/>
              <a:t>( </a:t>
            </a:r>
            <a:r>
              <a:rPr lang="ru-RU" dirty="0"/>
              <a:t>«тёплый источник») — </a:t>
            </a:r>
            <a:r>
              <a:rPr lang="ru-RU" dirty="0" smtClean="0"/>
              <a:t>столица </a:t>
            </a:r>
            <a:r>
              <a:rPr lang="ru-RU" dirty="0"/>
              <a:t>и крупнейший город Грузии, расположенный на берегу реки Куры с населением около 1,5 миллиона человек. Город был основан в V веке.</a:t>
            </a:r>
            <a:endParaRPr lang="be-BY" dirty="0"/>
          </a:p>
        </p:txBody>
      </p:sp>
      <p:sp>
        <p:nvSpPr>
          <p:cNvPr id="3" name="TextBox 2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8049217" cy="4608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Исторические памятники Мцхеты</a:t>
            </a:r>
          </a:p>
          <a:p>
            <a:r>
              <a:rPr lang="ru-RU" sz="2800" dirty="0" smtClean="0"/>
              <a:t>Храм </a:t>
            </a:r>
            <a:r>
              <a:rPr lang="ru-RU" sz="2800" dirty="0" err="1" smtClean="0"/>
              <a:t>Баграта</a:t>
            </a:r>
            <a:r>
              <a:rPr lang="ru-RU" sz="2800" dirty="0" smtClean="0"/>
              <a:t> и </a:t>
            </a:r>
            <a:r>
              <a:rPr lang="ru-RU" sz="2800" dirty="0" err="1" smtClean="0"/>
              <a:t>Гелатский</a:t>
            </a:r>
            <a:r>
              <a:rPr lang="ru-RU" sz="2800" dirty="0" smtClean="0"/>
              <a:t> монастырь</a:t>
            </a:r>
          </a:p>
          <a:p>
            <a:r>
              <a:rPr lang="ru-RU" sz="2800" dirty="0" smtClean="0"/>
              <a:t>Верхняя Сванетия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be-BY" dirty="0">
                <a:solidFill>
                  <a:schemeClr val="accent1">
                    <a:lumMod val="50000"/>
                  </a:schemeClr>
                </a:solidFill>
              </a:rPr>
              <a:t>Объекты всемирного наследия ЮНЕСКО</a:t>
            </a:r>
            <a:br>
              <a:rPr lang="be-BY" dirty="0">
                <a:solidFill>
                  <a:schemeClr val="accent1">
                    <a:lumMod val="50000"/>
                  </a:schemeClr>
                </a:solidFill>
              </a:rPr>
            </a:br>
            <a:endParaRPr lang="be-BY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sz="2800" i="1" u="sng" dirty="0">
                <a:solidFill>
                  <a:srgbClr val="800000"/>
                </a:solidFill>
              </a:rPr>
              <a:t>Собор </a:t>
            </a:r>
            <a:r>
              <a:rPr lang="be-BY" sz="2800" i="1" u="sng" dirty="0" smtClean="0">
                <a:solidFill>
                  <a:srgbClr val="800000"/>
                </a:solidFill>
              </a:rPr>
              <a:t>Светицховели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Кафедральный </a:t>
            </a:r>
            <a:r>
              <a:rPr lang="ru-RU" dirty="0">
                <a:solidFill>
                  <a:schemeClr val="tx1"/>
                </a:solidFill>
              </a:rPr>
              <a:t>патриарший храм Грузинской православной церкви в Мцхете, который на протяжении тысячелетия являлся главным собором всей Грузии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Является одним из главных духовных центров Грузии.</a:t>
            </a:r>
            <a:endParaRPr lang="be-BY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56263" cy="1054250"/>
          </a:xfrm>
        </p:spPr>
        <p:txBody>
          <a:bodyPr/>
          <a:lstStyle/>
          <a:p>
            <a:r>
              <a:rPr lang="be-BY" sz="4000" dirty="0">
                <a:solidFill>
                  <a:schemeClr val="accent1">
                    <a:lumMod val="50000"/>
                  </a:schemeClr>
                </a:solidFill>
              </a:rPr>
              <a:t>Исторические памятники </a:t>
            </a:r>
            <a:r>
              <a:rPr lang="be-BY" sz="4000" dirty="0" smtClean="0">
                <a:solidFill>
                  <a:schemeClr val="accent1">
                    <a:lumMod val="50000"/>
                  </a:schemeClr>
                </a:solidFill>
              </a:rPr>
              <a:t>Мцхеты</a:t>
            </a:r>
            <a:br>
              <a:rPr lang="be-BY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Край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Мцхета-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Мтианети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Время создания VI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XI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века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Год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внесения в список	1994</a:t>
            </a:r>
            <a:r>
              <a:rPr lang="be-BY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be-BY" dirty="0">
                <a:solidFill>
                  <a:schemeClr val="accent1">
                    <a:lumMod val="50000"/>
                  </a:schemeClr>
                </a:solidFill>
              </a:rPr>
            </a:br>
            <a:endParaRPr lang="be-BY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7745505" cy="3877815"/>
          </a:xfrm>
        </p:spPr>
        <p:txBody>
          <a:bodyPr/>
          <a:lstStyle/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2050" name="Picture 2" descr="C:\Users\Сергей\Desktop\008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026" name="Picture 2" descr="C:\Users\Сергей\Desktop\tbilisi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12291" name="Picture 3" descr="C:\Users\Сергей\Desktop\gruziy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472"/>
            <a:ext cx="8787720" cy="64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720187">
            <a:off x="251520" y="2636912"/>
            <a:ext cx="8637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65000"/>
                  </a:schemeClr>
                </a:solidFill>
              </a:rPr>
              <a:t>РЕПОЗИТОРИЙ БГПУ</a:t>
            </a:r>
            <a:endParaRPr lang="ru-RU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4">
      <a:dk1>
        <a:sysClr val="windowText" lastClr="000000"/>
      </a:dk1>
      <a:lt1>
        <a:sysClr val="window" lastClr="FFFFFF"/>
      </a:lt1>
      <a:dk2>
        <a:srgbClr val="C6E58F"/>
      </a:dk2>
      <a:lt2>
        <a:srgbClr val="E4E9EF"/>
      </a:lt2>
      <a:accent1>
        <a:srgbClr val="C6E58F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449</TotalTime>
  <Words>138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ГРУЗИЯ</vt:lpstr>
      <vt:lpstr>Регионы Грузии</vt:lpstr>
      <vt:lpstr>Презентация PowerPoint</vt:lpstr>
      <vt:lpstr>Объекты всемирного наследия ЮНЕСКО </vt:lpstr>
      <vt:lpstr>Исторические памятники Мцхеты Край: Мцхета-Мтианети. Время создания VI и XI века Год внесения в список 1994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Грузия</dc:title>
  <dc:creator>Сергей</dc:creator>
  <cp:lastModifiedBy>User</cp:lastModifiedBy>
  <cp:revision>25</cp:revision>
  <dcterms:created xsi:type="dcterms:W3CDTF">2016-06-16T16:56:50Z</dcterms:created>
  <dcterms:modified xsi:type="dcterms:W3CDTF">2018-04-30T17:05:11Z</dcterms:modified>
</cp:coreProperties>
</file>