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4" r:id="rId1"/>
  </p:sldMasterIdLst>
  <p:sldIdLst>
    <p:sldId id="256" r:id="rId2"/>
    <p:sldId id="257" r:id="rId3"/>
    <p:sldId id="258" r:id="rId4"/>
    <p:sldId id="259" r:id="rId5"/>
    <p:sldId id="260" r:id="rId6"/>
    <p:sldId id="261" r:id="rId7"/>
    <p:sldId id="262" r:id="rId8"/>
    <p:sldId id="263" r:id="rId9"/>
    <p:sldId id="289"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Демьян" initials="Д"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7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1070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1617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11718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4/30/2018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7532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4/30/2018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34783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4/30/2018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8813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77783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80034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4160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9892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8255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8709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271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8959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4/30/2018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3042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4/30/2018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61934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4/30/2018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608953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latin typeface="Balloon XBd TL" panose="03060B02030402060201" pitchFamily="66" charset="0"/>
              </a:rPr>
              <a:t>АВСТРИЯ</a:t>
            </a:r>
            <a:endParaRPr lang="ru-RU" dirty="0">
              <a:latin typeface="Balloon XBd TL" panose="03060B02030402060201" pitchFamily="66" charset="0"/>
            </a:endParaRPr>
          </a:p>
        </p:txBody>
      </p:sp>
      <p:sp>
        <p:nvSpPr>
          <p:cNvPr id="3" name="Подзаголовок 2"/>
          <p:cNvSpPr>
            <a:spLocks noGrp="1"/>
          </p:cNvSpPr>
          <p:nvPr>
            <p:ph type="subTitle" idx="1"/>
          </p:nvPr>
        </p:nvSpPr>
        <p:spPr>
          <a:xfrm>
            <a:off x="2554044" y="4749266"/>
            <a:ext cx="8915399" cy="1126283"/>
          </a:xfrm>
        </p:spPr>
        <p:txBody>
          <a:bodyPr/>
          <a:lstStyle/>
          <a:p>
            <a:r>
              <a:rPr lang="ru-RU" dirty="0" smtClean="0">
                <a:latin typeface="Balloon XBd TL" panose="03060B02030402060201" pitchFamily="66" charset="0"/>
              </a:rPr>
              <a:t>Объекты всемирного наследия ЮНЕСКО</a:t>
            </a:r>
            <a:endParaRPr lang="ru-RU" dirty="0">
              <a:latin typeface="Balloon XBd TL" panose="03060B02030402060201" pitchFamily="66" charset="0"/>
            </a:endParaRPr>
          </a:p>
        </p:txBody>
      </p:sp>
      <p:sp>
        <p:nvSpPr>
          <p:cNvPr id="4" name="TextBox 3"/>
          <p:cNvSpPr txBox="1"/>
          <p:nvPr/>
        </p:nvSpPr>
        <p:spPr>
          <a:xfrm rot="19617798">
            <a:off x="1988272" y="3106506"/>
            <a:ext cx="8656537" cy="1107996"/>
          </a:xfrm>
          <a:prstGeom prst="rect">
            <a:avLst/>
          </a:prstGeom>
          <a:noFill/>
        </p:spPr>
        <p:txBody>
          <a:bodyPr wrap="none" rtlCol="0">
            <a:spAutoFit/>
          </a:bodyPr>
          <a:lstStyle/>
          <a:p>
            <a:r>
              <a:rPr lang="ru-RU" sz="6600" dirty="0" smtClean="0">
                <a:solidFill>
                  <a:schemeClr val="bg1">
                    <a:lumMod val="75000"/>
                  </a:schemeClr>
                </a:solidFill>
              </a:rPr>
              <a:t>РЕПОЗИТОРИЙ БГПУ</a:t>
            </a:r>
            <a:endParaRPr lang="ru-RU" sz="6600" dirty="0">
              <a:solidFill>
                <a:schemeClr val="bg1">
                  <a:lumMod val="75000"/>
                </a:schemeClr>
              </a:solidFill>
            </a:endParaRPr>
          </a:p>
        </p:txBody>
      </p:sp>
      <p:sp>
        <p:nvSpPr>
          <p:cNvPr id="5" name="TextBox 4"/>
          <p:cNvSpPr txBox="1"/>
          <p:nvPr/>
        </p:nvSpPr>
        <p:spPr>
          <a:xfrm>
            <a:off x="8651631" y="5275385"/>
            <a:ext cx="1858201" cy="1200329"/>
          </a:xfrm>
          <a:prstGeom prst="rect">
            <a:avLst/>
          </a:prstGeom>
          <a:noFill/>
        </p:spPr>
        <p:txBody>
          <a:bodyPr wrap="none" rtlCol="0">
            <a:spAutoFit/>
          </a:bodyPr>
          <a:lstStyle/>
          <a:p>
            <a:r>
              <a:rPr lang="ru-RU" dirty="0" smtClean="0"/>
              <a:t>ФВВ</a:t>
            </a:r>
          </a:p>
          <a:p>
            <a:r>
              <a:rPr lang="ru-RU" dirty="0" smtClean="0"/>
              <a:t>Борисевич А.Р</a:t>
            </a:r>
          </a:p>
          <a:p>
            <a:r>
              <a:rPr lang="ru-RU" dirty="0" smtClean="0"/>
              <a:t>Волкова Л.М.</a:t>
            </a:r>
          </a:p>
          <a:p>
            <a:r>
              <a:rPr lang="ru-RU" dirty="0" err="1" smtClean="0"/>
              <a:t>Василеня</a:t>
            </a:r>
            <a:r>
              <a:rPr lang="ru-RU" dirty="0" smtClean="0"/>
              <a:t> А.А.</a:t>
            </a:r>
            <a:endParaRPr lang="ru-RU" dirty="0"/>
          </a:p>
        </p:txBody>
      </p:sp>
    </p:spTree>
    <p:extLst>
      <p:ext uri="{BB962C8B-B14F-4D97-AF65-F5344CB8AC3E}">
        <p14:creationId xmlns:p14="http://schemas.microsoft.com/office/powerpoint/2010/main" val="183906101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9860" y="1873361"/>
            <a:ext cx="9753085" cy="3188036"/>
          </a:xfrm>
        </p:spPr>
        <p:txBody>
          <a:bodyPr>
            <a:normAutofit fontScale="90000"/>
          </a:bodyPr>
          <a:lstStyle/>
          <a:p>
            <a:r>
              <a:rPr lang="ru-RU" dirty="0">
                <a:latin typeface="Balloon XBd TL" panose="03060B02030402060201" pitchFamily="66" charset="0"/>
              </a:rPr>
              <a:t>Австрия – удивительная страна, которая отлично сочетает в себе шик современности и историческую красоту. Не слишком большие города производят впечатление отдельных произведений искусств, которые хочется изучать в подробностях и деталях.</a:t>
            </a:r>
          </a:p>
        </p:txBody>
      </p:sp>
      <p:sp>
        <p:nvSpPr>
          <p:cNvPr id="3" name="TextBox 2"/>
          <p:cNvSpPr txBox="1"/>
          <p:nvPr/>
        </p:nvSpPr>
        <p:spPr>
          <a:xfrm rot="19617798">
            <a:off x="1988272" y="3106506"/>
            <a:ext cx="8656537" cy="1107996"/>
          </a:xfrm>
          <a:prstGeom prst="rect">
            <a:avLst/>
          </a:prstGeom>
          <a:noFill/>
        </p:spPr>
        <p:txBody>
          <a:bodyPr wrap="none" rtlCol="0">
            <a:spAutoFit/>
          </a:bodyPr>
          <a:lstStyle/>
          <a:p>
            <a:r>
              <a:rPr lang="ru-RU" sz="6600" dirty="0" smtClean="0">
                <a:solidFill>
                  <a:schemeClr val="bg1">
                    <a:lumMod val="75000"/>
                  </a:schemeClr>
                </a:solidFill>
              </a:rPr>
              <a:t>РЕПОЗИТОРИЙ БГПУ</a:t>
            </a:r>
            <a:endParaRPr lang="ru-RU" sz="6600" dirty="0">
              <a:solidFill>
                <a:schemeClr val="bg1">
                  <a:lumMod val="75000"/>
                </a:schemeClr>
              </a:solidFill>
            </a:endParaRPr>
          </a:p>
        </p:txBody>
      </p:sp>
    </p:spTree>
    <p:extLst>
      <p:ext uri="{BB962C8B-B14F-4D97-AF65-F5344CB8AC3E}">
        <p14:creationId xmlns:p14="http://schemas.microsoft.com/office/powerpoint/2010/main" val="36793731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00011" y="624109"/>
            <a:ext cx="9804601" cy="2016059"/>
          </a:xfrm>
        </p:spPr>
        <p:txBody>
          <a:bodyPr>
            <a:noAutofit/>
          </a:bodyPr>
          <a:lstStyle/>
          <a:p>
            <a:r>
              <a:rPr lang="ru-RU" sz="2000" dirty="0">
                <a:latin typeface="Balloon XBd TL" panose="03060B02030402060201" pitchFamily="66" charset="0"/>
              </a:rPr>
              <a:t>Столицей Австрии является Вена – город, который живет каким-то своим особенным состоянием, своими характерными только ему чертами, запахами, настроением. Город расположен на перекрестке многих дорого Европы, на берегу чуть ли не самой большой реки Дунай. Вену по праву называют одним из наиболее красивых городов во всем мире.</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28080" y="2133600"/>
            <a:ext cx="5037666" cy="3778250"/>
          </a:xfrm>
          <a:prstGeom prst="rect">
            <a:avLst/>
          </a:prstGeom>
          <a:ln>
            <a:noFill/>
          </a:ln>
          <a:effectLst>
            <a:softEdge rad="112500"/>
          </a:effectLst>
        </p:spPr>
      </p:pic>
      <p:sp>
        <p:nvSpPr>
          <p:cNvPr id="5" name="TextBox 4"/>
          <p:cNvSpPr txBox="1"/>
          <p:nvPr/>
        </p:nvSpPr>
        <p:spPr>
          <a:xfrm rot="19617798">
            <a:off x="1988272" y="3106506"/>
            <a:ext cx="8656537" cy="1107996"/>
          </a:xfrm>
          <a:prstGeom prst="rect">
            <a:avLst/>
          </a:prstGeom>
          <a:noFill/>
        </p:spPr>
        <p:txBody>
          <a:bodyPr wrap="none" rtlCol="0">
            <a:spAutoFit/>
          </a:bodyPr>
          <a:lstStyle/>
          <a:p>
            <a:r>
              <a:rPr lang="ru-RU" sz="6600" dirty="0" smtClean="0">
                <a:solidFill>
                  <a:schemeClr val="bg1">
                    <a:lumMod val="75000"/>
                  </a:schemeClr>
                </a:solidFill>
              </a:rPr>
              <a:t>РЕПОЗИТОРИЙ БГПУ</a:t>
            </a:r>
            <a:endParaRPr lang="ru-RU" sz="6600" dirty="0">
              <a:solidFill>
                <a:schemeClr val="bg1">
                  <a:lumMod val="75000"/>
                </a:schemeClr>
              </a:solidFill>
            </a:endParaRPr>
          </a:p>
        </p:txBody>
      </p:sp>
    </p:spTree>
    <p:extLst>
      <p:ext uri="{BB962C8B-B14F-4D97-AF65-F5344CB8AC3E}">
        <p14:creationId xmlns:p14="http://schemas.microsoft.com/office/powerpoint/2010/main" val="22326523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86936" y="405169"/>
            <a:ext cx="8911687" cy="1280890"/>
          </a:xfrm>
        </p:spPr>
        <p:txBody>
          <a:bodyPr>
            <a:normAutofit/>
          </a:bodyPr>
          <a:lstStyle/>
          <a:p>
            <a:pPr algn="ctr"/>
            <a:r>
              <a:rPr lang="ru-RU" sz="3100" dirty="0">
                <a:latin typeface="Balloon XBd TL" panose="03060B02030402060201" pitchFamily="66" charset="0"/>
              </a:rPr>
              <a:t>Ее памятники, удивительная архитектура, а также древнейшая история дают о себе знать.</a:t>
            </a:r>
            <a:r>
              <a:rPr lang="ru-RU" dirty="0">
                <a:latin typeface="Balloon XBd TL" panose="03060B02030402060201" pitchFamily="66" charset="0"/>
              </a:rPr>
              <a:t> </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0176" y="1589825"/>
            <a:ext cx="7405206" cy="4347335"/>
          </a:xfrm>
          <a:prstGeom prst="rect">
            <a:avLst/>
          </a:prstGeom>
          <a:ln>
            <a:noFill/>
          </a:ln>
          <a:effectLst>
            <a:softEdge rad="112500"/>
          </a:effectLst>
        </p:spPr>
      </p:pic>
      <p:sp>
        <p:nvSpPr>
          <p:cNvPr id="6" name="TextBox 5"/>
          <p:cNvSpPr txBox="1"/>
          <p:nvPr/>
        </p:nvSpPr>
        <p:spPr>
          <a:xfrm>
            <a:off x="2741898" y="5937160"/>
            <a:ext cx="7601761" cy="1107996"/>
          </a:xfrm>
          <a:prstGeom prst="rect">
            <a:avLst/>
          </a:prstGeom>
          <a:noFill/>
        </p:spPr>
        <p:txBody>
          <a:bodyPr wrap="none" rtlCol="0">
            <a:spAutoFit/>
          </a:bodyPr>
          <a:lstStyle/>
          <a:p>
            <a:r>
              <a:rPr lang="ru-RU" sz="4800" dirty="0">
                <a:latin typeface="Balloon XBd TL" panose="03060B02030402060201" pitchFamily="66" charset="0"/>
              </a:rPr>
              <a:t>Памятник Марии Терезии</a:t>
            </a:r>
          </a:p>
          <a:p>
            <a:endParaRPr lang="ru-RU" dirty="0"/>
          </a:p>
        </p:txBody>
      </p:sp>
      <p:sp>
        <p:nvSpPr>
          <p:cNvPr id="5" name="TextBox 4"/>
          <p:cNvSpPr txBox="1"/>
          <p:nvPr/>
        </p:nvSpPr>
        <p:spPr>
          <a:xfrm rot="19617798">
            <a:off x="1988272" y="3106506"/>
            <a:ext cx="8656537" cy="1107996"/>
          </a:xfrm>
          <a:prstGeom prst="rect">
            <a:avLst/>
          </a:prstGeom>
          <a:noFill/>
        </p:spPr>
        <p:txBody>
          <a:bodyPr wrap="none" rtlCol="0">
            <a:spAutoFit/>
          </a:bodyPr>
          <a:lstStyle/>
          <a:p>
            <a:r>
              <a:rPr lang="ru-RU" sz="6600" dirty="0" smtClean="0">
                <a:solidFill>
                  <a:schemeClr val="bg1">
                    <a:lumMod val="75000"/>
                  </a:schemeClr>
                </a:solidFill>
              </a:rPr>
              <a:t>РЕПОЗИТОРИЙ БГПУ</a:t>
            </a:r>
            <a:endParaRPr lang="ru-RU" sz="6600" dirty="0">
              <a:solidFill>
                <a:schemeClr val="bg1">
                  <a:lumMod val="75000"/>
                </a:schemeClr>
              </a:solidFill>
            </a:endParaRPr>
          </a:p>
        </p:txBody>
      </p:sp>
    </p:spTree>
    <p:extLst>
      <p:ext uri="{BB962C8B-B14F-4D97-AF65-F5344CB8AC3E}">
        <p14:creationId xmlns:p14="http://schemas.microsoft.com/office/powerpoint/2010/main" val="35534826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9738" y="193181"/>
            <a:ext cx="9115338" cy="6070959"/>
          </a:xfrm>
          <a:prstGeom prst="rect">
            <a:avLst/>
          </a:prstGeom>
          <a:ln>
            <a:noFill/>
          </a:ln>
          <a:effectLst>
            <a:softEdge rad="112500"/>
          </a:effectLst>
        </p:spPr>
      </p:pic>
      <p:sp>
        <p:nvSpPr>
          <p:cNvPr id="7" name="TextBox 6"/>
          <p:cNvSpPr txBox="1"/>
          <p:nvPr/>
        </p:nvSpPr>
        <p:spPr>
          <a:xfrm>
            <a:off x="356709" y="6088559"/>
            <a:ext cx="11835291" cy="769441"/>
          </a:xfrm>
          <a:prstGeom prst="rect">
            <a:avLst/>
          </a:prstGeom>
          <a:noFill/>
        </p:spPr>
        <p:txBody>
          <a:bodyPr wrap="none" rtlCol="0">
            <a:spAutoFit/>
          </a:bodyPr>
          <a:lstStyle/>
          <a:p>
            <a:r>
              <a:rPr lang="ru-RU" sz="4400" dirty="0">
                <a:latin typeface="Balloon XBd TL" panose="03060B02030402060201" pitchFamily="66" charset="0"/>
              </a:rPr>
              <a:t>Памятник полководцу Евгению Савойскому</a:t>
            </a:r>
          </a:p>
        </p:txBody>
      </p:sp>
      <p:sp>
        <p:nvSpPr>
          <p:cNvPr id="5" name="TextBox 4"/>
          <p:cNvSpPr txBox="1"/>
          <p:nvPr/>
        </p:nvSpPr>
        <p:spPr>
          <a:xfrm rot="19617798">
            <a:off x="1988272" y="3106506"/>
            <a:ext cx="8656537" cy="1107996"/>
          </a:xfrm>
          <a:prstGeom prst="rect">
            <a:avLst/>
          </a:prstGeom>
          <a:noFill/>
        </p:spPr>
        <p:txBody>
          <a:bodyPr wrap="none" rtlCol="0">
            <a:spAutoFit/>
          </a:bodyPr>
          <a:lstStyle/>
          <a:p>
            <a:r>
              <a:rPr lang="ru-RU" sz="6600" dirty="0" smtClean="0">
                <a:solidFill>
                  <a:schemeClr val="bg1">
                    <a:lumMod val="75000"/>
                  </a:schemeClr>
                </a:solidFill>
              </a:rPr>
              <a:t>РЕПОЗИТОРИЙ БГПУ</a:t>
            </a:r>
            <a:endParaRPr lang="ru-RU" sz="6600" dirty="0">
              <a:solidFill>
                <a:schemeClr val="bg1">
                  <a:lumMod val="75000"/>
                </a:schemeClr>
              </a:solidFill>
            </a:endParaRPr>
          </a:p>
        </p:txBody>
      </p:sp>
    </p:spTree>
    <p:extLst>
      <p:ext uri="{BB962C8B-B14F-4D97-AF65-F5344CB8AC3E}">
        <p14:creationId xmlns:p14="http://schemas.microsoft.com/office/powerpoint/2010/main" val="22491961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1684" y="129236"/>
            <a:ext cx="8070761" cy="6053072"/>
          </a:xfrm>
          <a:prstGeom prst="rect">
            <a:avLst/>
          </a:prstGeom>
          <a:ln>
            <a:noFill/>
          </a:ln>
          <a:effectLst>
            <a:softEdge rad="112500"/>
          </a:effectLst>
        </p:spPr>
      </p:pic>
      <p:sp>
        <p:nvSpPr>
          <p:cNvPr id="5" name="TextBox 4"/>
          <p:cNvSpPr txBox="1"/>
          <p:nvPr/>
        </p:nvSpPr>
        <p:spPr>
          <a:xfrm>
            <a:off x="1880256" y="6182308"/>
            <a:ext cx="9693616" cy="830997"/>
          </a:xfrm>
          <a:prstGeom prst="rect">
            <a:avLst/>
          </a:prstGeom>
          <a:noFill/>
        </p:spPr>
        <p:txBody>
          <a:bodyPr wrap="none" rtlCol="0">
            <a:spAutoFit/>
          </a:bodyPr>
          <a:lstStyle/>
          <a:p>
            <a:r>
              <a:rPr lang="ru-RU" sz="4800" dirty="0">
                <a:latin typeface="Balloon XBd TL" panose="03060B02030402060201" pitchFamily="66" charset="0"/>
              </a:rPr>
              <a:t>Памятник Иоганну Штраусу-сыну</a:t>
            </a:r>
          </a:p>
        </p:txBody>
      </p:sp>
      <p:sp>
        <p:nvSpPr>
          <p:cNvPr id="6" name="TextBox 5"/>
          <p:cNvSpPr txBox="1"/>
          <p:nvPr/>
        </p:nvSpPr>
        <p:spPr>
          <a:xfrm rot="19617798">
            <a:off x="1988272" y="3106506"/>
            <a:ext cx="8656537" cy="1107996"/>
          </a:xfrm>
          <a:prstGeom prst="rect">
            <a:avLst/>
          </a:prstGeom>
          <a:noFill/>
        </p:spPr>
        <p:txBody>
          <a:bodyPr wrap="none" rtlCol="0">
            <a:spAutoFit/>
          </a:bodyPr>
          <a:lstStyle/>
          <a:p>
            <a:r>
              <a:rPr lang="ru-RU" sz="6600" dirty="0" smtClean="0">
                <a:solidFill>
                  <a:schemeClr val="bg1">
                    <a:lumMod val="75000"/>
                  </a:schemeClr>
                </a:solidFill>
              </a:rPr>
              <a:t>РЕПОЗИТОРИЙ БГПУ</a:t>
            </a:r>
            <a:endParaRPr lang="ru-RU" sz="6600" dirty="0">
              <a:solidFill>
                <a:schemeClr val="bg1">
                  <a:lumMod val="75000"/>
                </a:schemeClr>
              </a:solidFill>
            </a:endParaRPr>
          </a:p>
        </p:txBody>
      </p:sp>
    </p:spTree>
    <p:extLst>
      <p:ext uri="{BB962C8B-B14F-4D97-AF65-F5344CB8AC3E}">
        <p14:creationId xmlns:p14="http://schemas.microsoft.com/office/powerpoint/2010/main" val="4491631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5627" y="141667"/>
            <a:ext cx="9004598" cy="6033081"/>
          </a:xfrm>
          <a:prstGeom prst="rect">
            <a:avLst/>
          </a:prstGeom>
          <a:ln>
            <a:noFill/>
          </a:ln>
          <a:effectLst>
            <a:outerShdw blurRad="190500" algn="tl" rotWithShape="0">
              <a:srgbClr val="000000">
                <a:alpha val="70000"/>
              </a:srgbClr>
            </a:outerShdw>
          </a:effectLst>
        </p:spPr>
      </p:pic>
      <p:sp>
        <p:nvSpPr>
          <p:cNvPr id="2" name="TextBox 1"/>
          <p:cNvSpPr txBox="1"/>
          <p:nvPr/>
        </p:nvSpPr>
        <p:spPr>
          <a:xfrm>
            <a:off x="2573512" y="6174748"/>
            <a:ext cx="8128828" cy="830997"/>
          </a:xfrm>
          <a:prstGeom prst="rect">
            <a:avLst/>
          </a:prstGeom>
          <a:noFill/>
        </p:spPr>
        <p:txBody>
          <a:bodyPr wrap="none" rtlCol="0">
            <a:spAutoFit/>
          </a:bodyPr>
          <a:lstStyle/>
          <a:p>
            <a:r>
              <a:rPr lang="ru-RU" sz="4800" dirty="0" smtClean="0">
                <a:latin typeface="Balloon XBd TL" panose="03060B02030402060201" pitchFamily="66" charset="0"/>
              </a:rPr>
              <a:t>Церковь Св.Карла Борромея</a:t>
            </a:r>
            <a:endParaRPr lang="ru-RU" sz="4800" dirty="0">
              <a:latin typeface="Balloon XBd TL" panose="03060B02030402060201" pitchFamily="66" charset="0"/>
            </a:endParaRPr>
          </a:p>
        </p:txBody>
      </p:sp>
      <p:sp>
        <p:nvSpPr>
          <p:cNvPr id="5" name="TextBox 4"/>
          <p:cNvSpPr txBox="1"/>
          <p:nvPr/>
        </p:nvSpPr>
        <p:spPr>
          <a:xfrm rot="19617798">
            <a:off x="1988272" y="3106506"/>
            <a:ext cx="8656537" cy="1107996"/>
          </a:xfrm>
          <a:prstGeom prst="rect">
            <a:avLst/>
          </a:prstGeom>
          <a:noFill/>
        </p:spPr>
        <p:txBody>
          <a:bodyPr wrap="none" rtlCol="0">
            <a:spAutoFit/>
          </a:bodyPr>
          <a:lstStyle/>
          <a:p>
            <a:r>
              <a:rPr lang="ru-RU" sz="6600" dirty="0" smtClean="0">
                <a:solidFill>
                  <a:schemeClr val="bg1">
                    <a:lumMod val="75000"/>
                  </a:schemeClr>
                </a:solidFill>
              </a:rPr>
              <a:t>РЕПОЗИТОРИЙ БГПУ</a:t>
            </a:r>
            <a:endParaRPr lang="ru-RU" sz="6600" dirty="0">
              <a:solidFill>
                <a:schemeClr val="bg1">
                  <a:lumMod val="75000"/>
                </a:schemeClr>
              </a:solidFill>
            </a:endParaRPr>
          </a:p>
        </p:txBody>
      </p:sp>
    </p:spTree>
    <p:extLst>
      <p:ext uri="{BB962C8B-B14F-4D97-AF65-F5344CB8AC3E}">
        <p14:creationId xmlns:p14="http://schemas.microsoft.com/office/powerpoint/2010/main" val="15598725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026" name="Picture 2" descr="http://333v.ru/uploads/f8/f859f40ca7ca7c2f887650529ee3f19b.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30322" y="131678"/>
            <a:ext cx="7311943" cy="54839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38695" y="5692569"/>
            <a:ext cx="4695196" cy="830997"/>
          </a:xfrm>
          <a:prstGeom prst="rect">
            <a:avLst/>
          </a:prstGeom>
          <a:noFill/>
        </p:spPr>
        <p:txBody>
          <a:bodyPr wrap="none" rtlCol="0">
            <a:spAutoFit/>
          </a:bodyPr>
          <a:lstStyle/>
          <a:p>
            <a:r>
              <a:rPr lang="ru-RU" sz="4800" dirty="0" smtClean="0">
                <a:latin typeface="Balloon XBd TL" panose="03060B02030402060201" pitchFamily="66" charset="0"/>
              </a:rPr>
              <a:t>Дворец Хофбург</a:t>
            </a:r>
            <a:endParaRPr lang="ru-RU" sz="4800" dirty="0">
              <a:latin typeface="Balloon XBd TL" panose="03060B02030402060201" pitchFamily="66" charset="0"/>
            </a:endParaRPr>
          </a:p>
        </p:txBody>
      </p:sp>
      <p:sp>
        <p:nvSpPr>
          <p:cNvPr id="5" name="TextBox 4"/>
          <p:cNvSpPr txBox="1"/>
          <p:nvPr/>
        </p:nvSpPr>
        <p:spPr>
          <a:xfrm rot="19617798">
            <a:off x="1988272" y="3106506"/>
            <a:ext cx="8656537" cy="1107996"/>
          </a:xfrm>
          <a:prstGeom prst="rect">
            <a:avLst/>
          </a:prstGeom>
          <a:noFill/>
        </p:spPr>
        <p:txBody>
          <a:bodyPr wrap="none" rtlCol="0">
            <a:spAutoFit/>
          </a:bodyPr>
          <a:lstStyle/>
          <a:p>
            <a:r>
              <a:rPr lang="ru-RU" sz="6600" dirty="0" smtClean="0">
                <a:solidFill>
                  <a:schemeClr val="bg1">
                    <a:lumMod val="75000"/>
                  </a:schemeClr>
                </a:solidFill>
              </a:rPr>
              <a:t>РЕПОЗИТОРИЙ БГПУ</a:t>
            </a:r>
            <a:endParaRPr lang="ru-RU" sz="6600" dirty="0">
              <a:solidFill>
                <a:schemeClr val="bg1">
                  <a:lumMod val="75000"/>
                </a:schemeClr>
              </a:solidFill>
            </a:endParaRPr>
          </a:p>
        </p:txBody>
      </p:sp>
    </p:spTree>
    <p:extLst>
      <p:ext uri="{BB962C8B-B14F-4D97-AF65-F5344CB8AC3E}">
        <p14:creationId xmlns:p14="http://schemas.microsoft.com/office/powerpoint/2010/main" val="41244978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en-US" sz="9600" dirty="0" smtClean="0"/>
              <a:t>THE END</a:t>
            </a:r>
            <a:endParaRPr lang="ru-RU" sz="9600" dirty="0"/>
          </a:p>
        </p:txBody>
      </p:sp>
      <p:sp>
        <p:nvSpPr>
          <p:cNvPr id="3" name="Объект 2"/>
          <p:cNvSpPr>
            <a:spLocks noGrp="1"/>
          </p:cNvSpPr>
          <p:nvPr>
            <p:ph idx="1"/>
          </p:nvPr>
        </p:nvSpPr>
        <p:spPr>
          <a:xfrm>
            <a:off x="2189967" y="3975279"/>
            <a:ext cx="8915400" cy="3777622"/>
          </a:xfrm>
        </p:spPr>
        <p:txBody>
          <a:bodyPr>
            <a:normAutofit/>
          </a:bodyPr>
          <a:lstStyle/>
          <a:p>
            <a:pPr algn="ctr"/>
            <a:r>
              <a:rPr lang="ru-RU" sz="4800" dirty="0" smtClean="0"/>
              <a:t>Над проектом работал Высоцкий Игорь</a:t>
            </a:r>
            <a:endParaRPr lang="ru-RU" sz="4800" dirty="0"/>
          </a:p>
        </p:txBody>
      </p:sp>
      <p:sp>
        <p:nvSpPr>
          <p:cNvPr id="4" name="TextBox 3"/>
          <p:cNvSpPr txBox="1"/>
          <p:nvPr/>
        </p:nvSpPr>
        <p:spPr>
          <a:xfrm rot="19617798">
            <a:off x="1988272" y="3106506"/>
            <a:ext cx="8656537" cy="1107996"/>
          </a:xfrm>
          <a:prstGeom prst="rect">
            <a:avLst/>
          </a:prstGeom>
          <a:noFill/>
        </p:spPr>
        <p:txBody>
          <a:bodyPr wrap="none" rtlCol="0">
            <a:spAutoFit/>
          </a:bodyPr>
          <a:lstStyle/>
          <a:p>
            <a:r>
              <a:rPr lang="ru-RU" sz="6600" dirty="0" smtClean="0">
                <a:solidFill>
                  <a:schemeClr val="bg1">
                    <a:lumMod val="75000"/>
                  </a:schemeClr>
                </a:solidFill>
              </a:rPr>
              <a:t>РЕПОЗИТОРИЙ БГПУ</a:t>
            </a:r>
            <a:endParaRPr lang="ru-RU" sz="6600" dirty="0">
              <a:solidFill>
                <a:schemeClr val="bg1">
                  <a:lumMod val="75000"/>
                </a:schemeClr>
              </a:solidFill>
            </a:endParaRPr>
          </a:p>
        </p:txBody>
      </p:sp>
    </p:spTree>
    <p:extLst>
      <p:ext uri="{BB962C8B-B14F-4D97-AF65-F5344CB8AC3E}">
        <p14:creationId xmlns:p14="http://schemas.microsoft.com/office/powerpoint/2010/main" val="165959506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316</TotalTime>
  <Words>158</Words>
  <Application>Microsoft Office PowerPoint</Application>
  <PresentationFormat>Произвольный</PresentationFormat>
  <Paragraphs>25</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Легкий дым</vt:lpstr>
      <vt:lpstr>АВСТРИЯ</vt:lpstr>
      <vt:lpstr>Австрия – удивительная страна, которая отлично сочетает в себе шик современности и историческую красоту. Не слишком большие города производят впечатление отдельных произведений искусств, которые хочется изучать в подробностях и деталях.</vt:lpstr>
      <vt:lpstr>Столицей Австрии является Вена – город, который живет каким-то своим особенным состоянием, своими характерными только ему чертами, запахами, настроением. Город расположен на перекрестке многих дорого Европы, на берегу чуть ли не самой большой реки Дунай. Вену по праву называют одним из наиболее красивых городов во всем мире.</vt:lpstr>
      <vt:lpstr>Ее памятники, удивительная архитектура, а также древнейшая история дают о себе знать. </vt:lpstr>
      <vt:lpstr>Презентация PowerPoint</vt:lpstr>
      <vt:lpstr>Презентация PowerPoint</vt:lpstr>
      <vt:lpstr>Презентация PowerPoint</vt:lpstr>
      <vt:lpstr>Презентация PowerPoint</vt:lpstr>
      <vt:lpstr>THE END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АВСТРИЯ</dc:title>
  <dc:creator>Демьян</dc:creator>
  <cp:lastModifiedBy>User</cp:lastModifiedBy>
  <cp:revision>36</cp:revision>
  <dcterms:created xsi:type="dcterms:W3CDTF">2016-05-23T17:17:59Z</dcterms:created>
  <dcterms:modified xsi:type="dcterms:W3CDTF">2018-04-30T16:17:42Z</dcterms:modified>
</cp:coreProperties>
</file>