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7"/>
  </p:notesMasterIdLst>
  <p:sldIdLst>
    <p:sldId id="290" r:id="rId2"/>
    <p:sldId id="291" r:id="rId3"/>
    <p:sldId id="262" r:id="rId4"/>
    <p:sldId id="289" r:id="rId5"/>
    <p:sldId id="292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EB2D7-EF5F-403D-A72A-880E1B8F3396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75157D-361A-4DD5-96AA-DFD8A7D70D23}">
      <dgm:prSet phldrT="[Текст]" custT="1"/>
      <dgm:spPr/>
      <dgm:t>
        <a:bodyPr/>
        <a:lstStyle/>
        <a:p>
          <a:r>
            <a:rPr lang="ru-RU" sz="800" b="1" dirty="0" smtClean="0"/>
            <a:t>классические</a:t>
          </a:r>
          <a:endParaRPr lang="ru-RU" sz="800" b="1" dirty="0"/>
        </a:p>
      </dgm:t>
    </dgm:pt>
    <dgm:pt modelId="{A6664570-539A-498F-BBE3-48828760B985}" type="parTrans" cxnId="{E07761A6-4768-4188-8981-B1048A730F11}">
      <dgm:prSet/>
      <dgm:spPr/>
      <dgm:t>
        <a:bodyPr/>
        <a:lstStyle/>
        <a:p>
          <a:endParaRPr lang="ru-RU" sz="800" b="1"/>
        </a:p>
      </dgm:t>
    </dgm:pt>
    <dgm:pt modelId="{0A4FB84C-7483-45AF-B575-BAA356F05061}" type="sibTrans" cxnId="{E07761A6-4768-4188-8981-B1048A730F11}">
      <dgm:prSet/>
      <dgm:spPr/>
      <dgm:t>
        <a:bodyPr/>
        <a:lstStyle/>
        <a:p>
          <a:endParaRPr lang="ru-RU"/>
        </a:p>
      </dgm:t>
    </dgm:pt>
    <dgm:pt modelId="{8C76513E-11E8-41D7-BC0A-5D41788D7681}">
      <dgm:prSet phldrT="[Текст]" custT="1"/>
      <dgm:spPr/>
      <dgm:t>
        <a:bodyPr/>
        <a:lstStyle/>
        <a:p>
          <a:r>
            <a:rPr lang="ru-RU" sz="800" b="1" dirty="0" smtClean="0"/>
            <a:t>попеременные</a:t>
          </a:r>
          <a:endParaRPr lang="ru-RU" sz="800" b="1" dirty="0"/>
        </a:p>
      </dgm:t>
    </dgm:pt>
    <dgm:pt modelId="{D47DD471-95D7-4F14-9A57-F100A7DBA4BB}" type="parTrans" cxnId="{BA967703-2E98-4A25-9D15-E9337F41BB99}">
      <dgm:prSet/>
      <dgm:spPr/>
      <dgm:t>
        <a:bodyPr/>
        <a:lstStyle/>
        <a:p>
          <a:endParaRPr lang="ru-RU" sz="800" b="1"/>
        </a:p>
      </dgm:t>
    </dgm:pt>
    <dgm:pt modelId="{9F62BD76-F01F-4361-A63B-58376E81562E}" type="sibTrans" cxnId="{BA967703-2E98-4A25-9D15-E9337F41BB99}">
      <dgm:prSet/>
      <dgm:spPr/>
      <dgm:t>
        <a:bodyPr/>
        <a:lstStyle/>
        <a:p>
          <a:endParaRPr lang="ru-RU"/>
        </a:p>
      </dgm:t>
    </dgm:pt>
    <dgm:pt modelId="{CABC8AA3-B453-4A8D-BFD3-5354F7714E87}">
      <dgm:prSet phldrT="[Текст]" custT="1"/>
      <dgm:spPr/>
      <dgm:t>
        <a:bodyPr/>
        <a:lstStyle/>
        <a:p>
          <a:r>
            <a:rPr lang="ru-RU" sz="800" b="1" dirty="0" smtClean="0"/>
            <a:t>одновременные</a:t>
          </a:r>
          <a:endParaRPr lang="ru-RU" sz="800" b="1" dirty="0"/>
        </a:p>
      </dgm:t>
    </dgm:pt>
    <dgm:pt modelId="{22D07179-5B12-40D5-9E5D-0D2D4657FF36}" type="parTrans" cxnId="{6F320DA2-F51F-4394-A183-3C3AE76A0E87}">
      <dgm:prSet/>
      <dgm:spPr/>
      <dgm:t>
        <a:bodyPr/>
        <a:lstStyle/>
        <a:p>
          <a:endParaRPr lang="ru-RU" sz="800" b="1"/>
        </a:p>
      </dgm:t>
    </dgm:pt>
    <dgm:pt modelId="{E98FD97F-D577-44C4-858F-885526193B8A}" type="sibTrans" cxnId="{6F320DA2-F51F-4394-A183-3C3AE76A0E87}">
      <dgm:prSet/>
      <dgm:spPr/>
      <dgm:t>
        <a:bodyPr/>
        <a:lstStyle/>
        <a:p>
          <a:endParaRPr lang="ru-RU"/>
        </a:p>
      </dgm:t>
    </dgm:pt>
    <dgm:pt modelId="{0D86C6C0-E1BF-4210-9F1D-6C9C627E9E94}">
      <dgm:prSet phldrT="[Текст]" custT="1"/>
      <dgm:spPr/>
      <dgm:t>
        <a:bodyPr/>
        <a:lstStyle/>
        <a:p>
          <a:r>
            <a:rPr lang="ru-RU" sz="800" b="1" dirty="0" smtClean="0"/>
            <a:t>коньковые</a:t>
          </a:r>
          <a:endParaRPr lang="ru-RU" sz="800" b="1" dirty="0"/>
        </a:p>
      </dgm:t>
    </dgm:pt>
    <dgm:pt modelId="{8CDED891-0DAC-4C4E-9D55-3F2134ADBEC4}" type="parTrans" cxnId="{E4551690-9C91-423E-8BC6-BB27E4960B90}">
      <dgm:prSet/>
      <dgm:spPr/>
      <dgm:t>
        <a:bodyPr/>
        <a:lstStyle/>
        <a:p>
          <a:endParaRPr lang="ru-RU" sz="800" b="1"/>
        </a:p>
      </dgm:t>
    </dgm:pt>
    <dgm:pt modelId="{B79833FC-A98B-4C8A-9FF2-C0380B50FA8A}" type="sibTrans" cxnId="{E4551690-9C91-423E-8BC6-BB27E4960B90}">
      <dgm:prSet/>
      <dgm:spPr/>
      <dgm:t>
        <a:bodyPr/>
        <a:lstStyle/>
        <a:p>
          <a:endParaRPr lang="ru-RU"/>
        </a:p>
      </dgm:t>
    </dgm:pt>
    <dgm:pt modelId="{AC03ED6C-A85C-4D3D-B6B2-F517E4272119}">
      <dgm:prSet phldrT="[Текст]" custT="1"/>
      <dgm:spPr/>
      <dgm:t>
        <a:bodyPr/>
        <a:lstStyle/>
        <a:p>
          <a:r>
            <a:rPr lang="ru-RU" sz="800" b="1" dirty="0" smtClean="0"/>
            <a:t>попеременные</a:t>
          </a:r>
          <a:endParaRPr lang="ru-RU" sz="800" b="1" dirty="0"/>
        </a:p>
      </dgm:t>
    </dgm:pt>
    <dgm:pt modelId="{F1E538BA-0F64-45B0-BCD0-A41D5377E7D7}" type="parTrans" cxnId="{1207EA8E-2A0D-4C54-A4A3-568ACB2164D9}">
      <dgm:prSet/>
      <dgm:spPr/>
      <dgm:t>
        <a:bodyPr/>
        <a:lstStyle/>
        <a:p>
          <a:endParaRPr lang="ru-RU" sz="800" b="1"/>
        </a:p>
      </dgm:t>
    </dgm:pt>
    <dgm:pt modelId="{B9EF9988-EB1D-4768-9688-C002B91CF8ED}" type="sibTrans" cxnId="{1207EA8E-2A0D-4C54-A4A3-568ACB2164D9}">
      <dgm:prSet/>
      <dgm:spPr/>
      <dgm:t>
        <a:bodyPr/>
        <a:lstStyle/>
        <a:p>
          <a:endParaRPr lang="ru-RU"/>
        </a:p>
      </dgm:t>
    </dgm:pt>
    <dgm:pt modelId="{A1DB6501-5A66-41C9-AA8C-FEE69F72A00B}">
      <dgm:prSet custT="1"/>
      <dgm:spPr/>
      <dgm:t>
        <a:bodyPr/>
        <a:lstStyle/>
        <a:p>
          <a:r>
            <a:rPr lang="ru-RU" sz="800" b="1" dirty="0" smtClean="0"/>
            <a:t>одновременные</a:t>
          </a:r>
          <a:endParaRPr lang="ru-RU" sz="800" b="1" dirty="0"/>
        </a:p>
      </dgm:t>
    </dgm:pt>
    <dgm:pt modelId="{660960C5-252C-495C-84A6-3DEE60350C6B}" type="parTrans" cxnId="{A68BD850-DCE2-421F-AA1A-C10DC8FE1FED}">
      <dgm:prSet/>
      <dgm:spPr/>
      <dgm:t>
        <a:bodyPr/>
        <a:lstStyle/>
        <a:p>
          <a:endParaRPr lang="ru-RU" sz="800" b="1"/>
        </a:p>
      </dgm:t>
    </dgm:pt>
    <dgm:pt modelId="{A9507019-08E5-48AB-9BF3-11FC17E5DD2E}" type="sibTrans" cxnId="{A68BD850-DCE2-421F-AA1A-C10DC8FE1FED}">
      <dgm:prSet/>
      <dgm:spPr/>
      <dgm:t>
        <a:bodyPr/>
        <a:lstStyle/>
        <a:p>
          <a:endParaRPr lang="ru-RU"/>
        </a:p>
      </dgm:t>
    </dgm:pt>
    <dgm:pt modelId="{5A79309B-C444-4B55-8842-FA10C03552AB}">
      <dgm:prSet phldrT="[Текст]" custT="1"/>
      <dgm:spPr/>
      <dgm:t>
        <a:bodyPr/>
        <a:lstStyle/>
        <a:p>
          <a:r>
            <a:rPr lang="ru-RU" sz="800" b="1" dirty="0" smtClean="0"/>
            <a:t>Лыжные ходы</a:t>
          </a:r>
          <a:endParaRPr lang="ru-RU" sz="800" b="1" dirty="0"/>
        </a:p>
      </dgm:t>
    </dgm:pt>
    <dgm:pt modelId="{19B817B5-5E45-40BD-ABF0-717A0086CCFB}" type="sibTrans" cxnId="{91F3228B-D7CF-4DE3-A19B-5512F723B62E}">
      <dgm:prSet/>
      <dgm:spPr/>
      <dgm:t>
        <a:bodyPr/>
        <a:lstStyle/>
        <a:p>
          <a:endParaRPr lang="ru-RU"/>
        </a:p>
      </dgm:t>
    </dgm:pt>
    <dgm:pt modelId="{488DEE1C-269E-43DE-A6AD-827E148354B4}" type="parTrans" cxnId="{91F3228B-D7CF-4DE3-A19B-5512F723B62E}">
      <dgm:prSet/>
      <dgm:spPr/>
      <dgm:t>
        <a:bodyPr/>
        <a:lstStyle/>
        <a:p>
          <a:endParaRPr lang="ru-RU"/>
        </a:p>
      </dgm:t>
    </dgm:pt>
    <dgm:pt modelId="{9FF14C9B-2A08-468E-8937-C6200E93AB3E}">
      <dgm:prSet custT="1"/>
      <dgm:spPr/>
      <dgm:t>
        <a:bodyPr/>
        <a:lstStyle/>
        <a:p>
          <a:r>
            <a:rPr lang="ru-RU" sz="800" b="1" smtClean="0"/>
            <a:t>попеременный двухшажный коньковый ход</a:t>
          </a:r>
          <a:endParaRPr lang="ru-RU" sz="800" b="1"/>
        </a:p>
      </dgm:t>
    </dgm:pt>
    <dgm:pt modelId="{731439DB-2A6A-4E81-B9E8-F58C06759355}" type="parTrans" cxnId="{255B24A1-4304-4C08-9AC0-975921B5C383}">
      <dgm:prSet/>
      <dgm:spPr/>
      <dgm:t>
        <a:bodyPr/>
        <a:lstStyle/>
        <a:p>
          <a:endParaRPr lang="ru-RU" b="1"/>
        </a:p>
      </dgm:t>
    </dgm:pt>
    <dgm:pt modelId="{92FDB553-9A4D-4639-B4AE-02A34D27AC34}" type="sibTrans" cxnId="{255B24A1-4304-4C08-9AC0-975921B5C383}">
      <dgm:prSet/>
      <dgm:spPr/>
      <dgm:t>
        <a:bodyPr/>
        <a:lstStyle/>
        <a:p>
          <a:endParaRPr lang="ru-RU"/>
        </a:p>
      </dgm:t>
    </dgm:pt>
    <dgm:pt modelId="{9716B081-5BE9-4C9C-AFF1-860C3E77AAB1}">
      <dgm:prSet custT="1"/>
      <dgm:spPr/>
      <dgm:t>
        <a:bodyPr/>
        <a:lstStyle/>
        <a:p>
          <a:r>
            <a:rPr lang="ru-RU" sz="800" b="1" dirty="0" smtClean="0"/>
            <a:t>одновременный </a:t>
          </a:r>
          <a:r>
            <a:rPr lang="ru-RU" sz="800" b="1" dirty="0" err="1" smtClean="0"/>
            <a:t>полуконьковый</a:t>
          </a:r>
          <a:r>
            <a:rPr lang="ru-RU" sz="800" b="1" dirty="0" smtClean="0"/>
            <a:t> ход</a:t>
          </a:r>
          <a:endParaRPr lang="ru-RU" sz="800" b="1" dirty="0"/>
        </a:p>
      </dgm:t>
    </dgm:pt>
    <dgm:pt modelId="{D364F06A-7A48-4B54-99F8-54155886C797}" type="parTrans" cxnId="{6E0F5A8D-1B6B-4D04-80F7-DB9407CFE41E}">
      <dgm:prSet/>
      <dgm:spPr/>
      <dgm:t>
        <a:bodyPr/>
        <a:lstStyle/>
        <a:p>
          <a:endParaRPr lang="ru-RU" b="1"/>
        </a:p>
      </dgm:t>
    </dgm:pt>
    <dgm:pt modelId="{5234F558-3E6E-40FA-8D2A-40DEB4CFE303}" type="sibTrans" cxnId="{6E0F5A8D-1B6B-4D04-80F7-DB9407CFE41E}">
      <dgm:prSet/>
      <dgm:spPr/>
      <dgm:t>
        <a:bodyPr/>
        <a:lstStyle/>
        <a:p>
          <a:endParaRPr lang="ru-RU"/>
        </a:p>
      </dgm:t>
    </dgm:pt>
    <dgm:pt modelId="{6207B6D6-180A-499D-B8FD-0E67C4FADC57}">
      <dgm:prSet custT="1"/>
      <dgm:spPr/>
      <dgm:t>
        <a:bodyPr/>
        <a:lstStyle/>
        <a:p>
          <a:r>
            <a:rPr lang="ru-RU" sz="800" b="1" dirty="0" smtClean="0"/>
            <a:t>одновременный одношажный коньковый ход</a:t>
          </a:r>
          <a:endParaRPr lang="ru-RU" sz="800" b="1" dirty="0"/>
        </a:p>
      </dgm:t>
    </dgm:pt>
    <dgm:pt modelId="{67BB8578-DD08-4AD6-AB69-AC3CDBCC6C00}" type="parTrans" cxnId="{F3F59175-BBB5-4C27-ADED-1ADF7FE76715}">
      <dgm:prSet/>
      <dgm:spPr/>
      <dgm:t>
        <a:bodyPr/>
        <a:lstStyle/>
        <a:p>
          <a:endParaRPr lang="ru-RU" b="1"/>
        </a:p>
      </dgm:t>
    </dgm:pt>
    <dgm:pt modelId="{F857123B-C5A5-455A-8486-710ADD0F6621}" type="sibTrans" cxnId="{F3F59175-BBB5-4C27-ADED-1ADF7FE76715}">
      <dgm:prSet/>
      <dgm:spPr/>
      <dgm:t>
        <a:bodyPr/>
        <a:lstStyle/>
        <a:p>
          <a:endParaRPr lang="ru-RU"/>
        </a:p>
      </dgm:t>
    </dgm:pt>
    <dgm:pt modelId="{D3481BD2-FAD4-4856-B4AC-CF50AD87E50F}">
      <dgm:prSet custT="1"/>
      <dgm:spPr/>
      <dgm:t>
        <a:bodyPr/>
        <a:lstStyle/>
        <a:p>
          <a:r>
            <a:rPr lang="ru-RU" sz="800" b="1" dirty="0" smtClean="0"/>
            <a:t>одновременный </a:t>
          </a:r>
          <a:r>
            <a:rPr lang="ru-RU" sz="800" b="1" dirty="0" err="1" smtClean="0"/>
            <a:t>двухшажный</a:t>
          </a:r>
          <a:r>
            <a:rPr lang="ru-RU" sz="800" b="1" dirty="0" smtClean="0"/>
            <a:t> коньковый ход</a:t>
          </a:r>
          <a:endParaRPr lang="ru-RU" sz="800" b="1" dirty="0"/>
        </a:p>
      </dgm:t>
    </dgm:pt>
    <dgm:pt modelId="{1E67018A-2B61-4F03-8F8B-B720723FC0E9}" type="parTrans" cxnId="{1C48F7E1-B3E6-4D89-BCAB-70D77379418A}">
      <dgm:prSet/>
      <dgm:spPr/>
      <dgm:t>
        <a:bodyPr/>
        <a:lstStyle/>
        <a:p>
          <a:endParaRPr lang="ru-RU" b="1"/>
        </a:p>
      </dgm:t>
    </dgm:pt>
    <dgm:pt modelId="{0094CED1-A06B-4458-8828-EA01AE2EC293}" type="sibTrans" cxnId="{1C48F7E1-B3E6-4D89-BCAB-70D77379418A}">
      <dgm:prSet/>
      <dgm:spPr/>
      <dgm:t>
        <a:bodyPr/>
        <a:lstStyle/>
        <a:p>
          <a:endParaRPr lang="ru-RU"/>
        </a:p>
      </dgm:t>
    </dgm:pt>
    <dgm:pt modelId="{37E2387D-52B6-4265-9B39-82AFF4668EA3}">
      <dgm:prSet custT="1"/>
      <dgm:spPr/>
      <dgm:t>
        <a:bodyPr/>
        <a:lstStyle/>
        <a:p>
          <a:r>
            <a:rPr lang="ru-RU" sz="800" b="1" dirty="0" smtClean="0"/>
            <a:t>попеременный </a:t>
          </a:r>
          <a:r>
            <a:rPr lang="ru-RU" sz="800" b="1" dirty="0" err="1" smtClean="0"/>
            <a:t>четырехшажный</a:t>
          </a:r>
          <a:r>
            <a:rPr lang="ru-RU" sz="800" b="1" dirty="0" smtClean="0"/>
            <a:t> ход</a:t>
          </a:r>
          <a:endParaRPr lang="ru-RU" sz="800" b="1" dirty="0"/>
        </a:p>
      </dgm:t>
    </dgm:pt>
    <dgm:pt modelId="{01E0DF80-2D99-44E2-BED8-1C260719ACFA}" type="parTrans" cxnId="{6701646B-67B6-4BBF-97B5-6D360BCEB60F}">
      <dgm:prSet/>
      <dgm:spPr/>
      <dgm:t>
        <a:bodyPr/>
        <a:lstStyle/>
        <a:p>
          <a:endParaRPr lang="ru-RU" b="1"/>
        </a:p>
      </dgm:t>
    </dgm:pt>
    <dgm:pt modelId="{B6BAAFBC-DEED-40AC-B352-895792F52118}" type="sibTrans" cxnId="{6701646B-67B6-4BBF-97B5-6D360BCEB60F}">
      <dgm:prSet/>
      <dgm:spPr/>
      <dgm:t>
        <a:bodyPr/>
        <a:lstStyle/>
        <a:p>
          <a:endParaRPr lang="ru-RU"/>
        </a:p>
      </dgm:t>
    </dgm:pt>
    <dgm:pt modelId="{E7A9257F-F9D3-4071-8049-8745A9E1DA4A}">
      <dgm:prSet custT="1"/>
      <dgm:spPr/>
      <dgm:t>
        <a:bodyPr/>
        <a:lstStyle/>
        <a:p>
          <a:r>
            <a:rPr lang="ru-RU" sz="800" b="1" dirty="0" smtClean="0"/>
            <a:t>попеременный </a:t>
          </a:r>
          <a:r>
            <a:rPr lang="ru-RU" sz="800" b="1" dirty="0" err="1" smtClean="0"/>
            <a:t>двухшажный</a:t>
          </a:r>
          <a:r>
            <a:rPr lang="ru-RU" sz="800" b="1" dirty="0" smtClean="0"/>
            <a:t> ход</a:t>
          </a:r>
          <a:endParaRPr lang="ru-RU" sz="800" b="1" dirty="0"/>
        </a:p>
      </dgm:t>
    </dgm:pt>
    <dgm:pt modelId="{33438F39-3097-424F-9A0D-E6EB5CD4C9AD}" type="parTrans" cxnId="{0A49879C-1460-4F1A-B5CA-09B01210BCEB}">
      <dgm:prSet/>
      <dgm:spPr/>
      <dgm:t>
        <a:bodyPr/>
        <a:lstStyle/>
        <a:p>
          <a:endParaRPr lang="ru-RU" b="1"/>
        </a:p>
      </dgm:t>
    </dgm:pt>
    <dgm:pt modelId="{7283500D-0B54-4BE3-B0DE-34B3BE88DA67}" type="sibTrans" cxnId="{0A49879C-1460-4F1A-B5CA-09B01210BCEB}">
      <dgm:prSet/>
      <dgm:spPr/>
      <dgm:t>
        <a:bodyPr/>
        <a:lstStyle/>
        <a:p>
          <a:endParaRPr lang="ru-RU"/>
        </a:p>
      </dgm:t>
    </dgm:pt>
    <dgm:pt modelId="{8B7AF579-774D-47C5-A446-5CFEB4A14B51}">
      <dgm:prSet/>
      <dgm:spPr/>
      <dgm:t>
        <a:bodyPr/>
        <a:lstStyle/>
        <a:p>
          <a:r>
            <a:rPr lang="ru-RU" b="1" dirty="0" smtClean="0"/>
            <a:t>одновременный </a:t>
          </a:r>
          <a:r>
            <a:rPr lang="ru-RU" b="1" dirty="0" err="1" smtClean="0"/>
            <a:t>бесшажный</a:t>
          </a:r>
          <a:r>
            <a:rPr lang="ru-RU" b="1" dirty="0" smtClean="0"/>
            <a:t>  ход</a:t>
          </a:r>
        </a:p>
      </dgm:t>
    </dgm:pt>
    <dgm:pt modelId="{CB96FBB6-9294-46D1-BA71-A942576FFB97}" type="parTrans" cxnId="{11DC64E4-8BD8-434E-BB03-D97E1646E6A5}">
      <dgm:prSet/>
      <dgm:spPr/>
      <dgm:t>
        <a:bodyPr/>
        <a:lstStyle/>
        <a:p>
          <a:endParaRPr lang="ru-RU" b="1"/>
        </a:p>
      </dgm:t>
    </dgm:pt>
    <dgm:pt modelId="{16DAE5C9-A971-47D8-B439-82F26651934D}" type="sibTrans" cxnId="{11DC64E4-8BD8-434E-BB03-D97E1646E6A5}">
      <dgm:prSet/>
      <dgm:spPr/>
      <dgm:t>
        <a:bodyPr/>
        <a:lstStyle/>
        <a:p>
          <a:endParaRPr lang="ru-RU"/>
        </a:p>
      </dgm:t>
    </dgm:pt>
    <dgm:pt modelId="{AF132788-017A-42F1-9B65-EB4FDF0EA646}">
      <dgm:prSet/>
      <dgm:spPr/>
      <dgm:t>
        <a:bodyPr/>
        <a:lstStyle/>
        <a:p>
          <a:r>
            <a:rPr lang="ru-RU" b="1" dirty="0" smtClean="0"/>
            <a:t>одновременный одношажный ход</a:t>
          </a:r>
          <a:endParaRPr lang="ru-RU" b="1" dirty="0"/>
        </a:p>
      </dgm:t>
    </dgm:pt>
    <dgm:pt modelId="{3E040401-19FE-49AF-B245-F61803E8B674}" type="parTrans" cxnId="{66A77506-FC49-4E6E-A749-00C747367CDF}">
      <dgm:prSet/>
      <dgm:spPr/>
      <dgm:t>
        <a:bodyPr/>
        <a:lstStyle/>
        <a:p>
          <a:endParaRPr lang="ru-RU" b="1"/>
        </a:p>
      </dgm:t>
    </dgm:pt>
    <dgm:pt modelId="{2ACADA79-1E90-42C2-B57C-C00993E04147}" type="sibTrans" cxnId="{66A77506-FC49-4E6E-A749-00C747367CDF}">
      <dgm:prSet/>
      <dgm:spPr/>
      <dgm:t>
        <a:bodyPr/>
        <a:lstStyle/>
        <a:p>
          <a:endParaRPr lang="ru-RU"/>
        </a:p>
      </dgm:t>
    </dgm:pt>
    <dgm:pt modelId="{96009304-B030-43D7-AFA8-8DBB2464A4F3}">
      <dgm:prSet/>
      <dgm:spPr/>
      <dgm:t>
        <a:bodyPr/>
        <a:lstStyle/>
        <a:p>
          <a:r>
            <a:rPr lang="ru-RU" b="1" dirty="0" smtClean="0"/>
            <a:t>одновременный </a:t>
          </a:r>
          <a:r>
            <a:rPr lang="ru-RU" b="1" dirty="0" err="1" smtClean="0"/>
            <a:t>двухшажный</a:t>
          </a:r>
          <a:r>
            <a:rPr lang="ru-RU" b="1" dirty="0" smtClean="0"/>
            <a:t> ход</a:t>
          </a:r>
          <a:endParaRPr lang="ru-RU" b="1" dirty="0"/>
        </a:p>
      </dgm:t>
    </dgm:pt>
    <dgm:pt modelId="{62086453-016C-4142-B53D-2EEC2FBEDA66}" type="parTrans" cxnId="{5B901A84-095D-4560-AD1C-587E557C4440}">
      <dgm:prSet/>
      <dgm:spPr/>
      <dgm:t>
        <a:bodyPr/>
        <a:lstStyle/>
        <a:p>
          <a:endParaRPr lang="ru-RU" b="1"/>
        </a:p>
      </dgm:t>
    </dgm:pt>
    <dgm:pt modelId="{6058F6B2-B63B-4BA3-A595-D7FA00241D22}" type="sibTrans" cxnId="{5B901A84-095D-4560-AD1C-587E557C4440}">
      <dgm:prSet/>
      <dgm:spPr/>
      <dgm:t>
        <a:bodyPr/>
        <a:lstStyle/>
        <a:p>
          <a:endParaRPr lang="ru-RU"/>
        </a:p>
      </dgm:t>
    </dgm:pt>
    <dgm:pt modelId="{6A6C86B6-F01C-4F6A-B0DC-D30B1F54DB76}" type="pres">
      <dgm:prSet presAssocID="{4C6EB2D7-EF5F-403D-A72A-880E1B8F33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FDA399-EC6E-4EAF-989A-CC1331DEC9B4}" type="pres">
      <dgm:prSet presAssocID="{5A79309B-C444-4B55-8842-FA10C03552AB}" presName="hierRoot1" presStyleCnt="0"/>
      <dgm:spPr/>
    </dgm:pt>
    <dgm:pt modelId="{8A84EBBF-5D85-4451-B5E4-16A2283C919F}" type="pres">
      <dgm:prSet presAssocID="{5A79309B-C444-4B55-8842-FA10C03552AB}" presName="composite" presStyleCnt="0"/>
      <dgm:spPr/>
    </dgm:pt>
    <dgm:pt modelId="{8AFAB1D6-59F1-498A-A39F-0A26A426931F}" type="pres">
      <dgm:prSet presAssocID="{5A79309B-C444-4B55-8842-FA10C03552AB}" presName="background" presStyleLbl="node0" presStyleIdx="0" presStyleCnt="1"/>
      <dgm:spPr/>
    </dgm:pt>
    <dgm:pt modelId="{38C62074-CF44-4AD8-A80F-E00F5BFE45D2}" type="pres">
      <dgm:prSet presAssocID="{5A79309B-C444-4B55-8842-FA10C03552AB}" presName="text" presStyleLbl="fgAcc0" presStyleIdx="0" presStyleCnt="1" custLinFactNeighborX="11764" custLinFactNeighborY="-75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7AF8B7-71DA-4F3B-A4AC-21EDF5779112}" type="pres">
      <dgm:prSet presAssocID="{5A79309B-C444-4B55-8842-FA10C03552AB}" presName="hierChild2" presStyleCnt="0"/>
      <dgm:spPr/>
    </dgm:pt>
    <dgm:pt modelId="{A2A00655-F102-4DDF-81D8-5E3BD79735F6}" type="pres">
      <dgm:prSet presAssocID="{A6664570-539A-498F-BBE3-48828760B98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AE1DA19-EF8B-4E26-8AE3-77DCBDC8A490}" type="pres">
      <dgm:prSet presAssocID="{E475157D-361A-4DD5-96AA-DFD8A7D70D23}" presName="hierRoot2" presStyleCnt="0"/>
      <dgm:spPr/>
    </dgm:pt>
    <dgm:pt modelId="{D96293DD-D092-47C2-A93C-5ED8D27F1580}" type="pres">
      <dgm:prSet presAssocID="{E475157D-361A-4DD5-96AA-DFD8A7D70D23}" presName="composite2" presStyleCnt="0"/>
      <dgm:spPr/>
    </dgm:pt>
    <dgm:pt modelId="{4B9AF91C-9FED-4E63-9246-7E676F3D211B}" type="pres">
      <dgm:prSet presAssocID="{E475157D-361A-4DD5-96AA-DFD8A7D70D23}" presName="background2" presStyleLbl="node2" presStyleIdx="0" presStyleCnt="2"/>
      <dgm:spPr/>
    </dgm:pt>
    <dgm:pt modelId="{AFF8D718-45AD-446A-B61D-83AE27FD45F4}" type="pres">
      <dgm:prSet presAssocID="{E475157D-361A-4DD5-96AA-DFD8A7D70D23}" presName="text2" presStyleLbl="fgAcc2" presStyleIdx="0" presStyleCnt="2" custLinFactNeighborX="16509" custLinFactNeighborY="-90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7EA83C-C0A8-4254-B308-F579DB7E858F}" type="pres">
      <dgm:prSet presAssocID="{E475157D-361A-4DD5-96AA-DFD8A7D70D23}" presName="hierChild3" presStyleCnt="0"/>
      <dgm:spPr/>
    </dgm:pt>
    <dgm:pt modelId="{F77C5801-9496-45BA-87DF-9378614DC54A}" type="pres">
      <dgm:prSet presAssocID="{D47DD471-95D7-4F14-9A57-F100A7DBA4B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2A434780-9E0D-44B3-9496-70F6707E5DF4}" type="pres">
      <dgm:prSet presAssocID="{8C76513E-11E8-41D7-BC0A-5D41788D7681}" presName="hierRoot3" presStyleCnt="0"/>
      <dgm:spPr/>
    </dgm:pt>
    <dgm:pt modelId="{2251E86A-9B34-4A91-A60F-0D6DD10E261E}" type="pres">
      <dgm:prSet presAssocID="{8C76513E-11E8-41D7-BC0A-5D41788D7681}" presName="composite3" presStyleCnt="0"/>
      <dgm:spPr/>
    </dgm:pt>
    <dgm:pt modelId="{FA5376C9-D57F-43B1-91EF-D9D73A5BC5A0}" type="pres">
      <dgm:prSet presAssocID="{8C76513E-11E8-41D7-BC0A-5D41788D7681}" presName="background3" presStyleLbl="node3" presStyleIdx="0" presStyleCnt="4"/>
      <dgm:spPr/>
    </dgm:pt>
    <dgm:pt modelId="{7B8EF7F7-9259-405C-947F-5FC9B8A70C53}" type="pres">
      <dgm:prSet presAssocID="{8C76513E-11E8-41D7-BC0A-5D41788D7681}" presName="text3" presStyleLbl="fgAcc3" presStyleIdx="0" presStyleCnt="4" custLinFactNeighborX="836" custLinFactNeighborY="-56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74E521-4F83-4D05-BA22-9B3C5B99C745}" type="pres">
      <dgm:prSet presAssocID="{8C76513E-11E8-41D7-BC0A-5D41788D7681}" presName="hierChild4" presStyleCnt="0"/>
      <dgm:spPr/>
    </dgm:pt>
    <dgm:pt modelId="{9AA7FA54-1BE4-448F-8577-20138472A005}" type="pres">
      <dgm:prSet presAssocID="{33438F39-3097-424F-9A0D-E6EB5CD4C9AD}" presName="Name23" presStyleLbl="parChTrans1D4" presStyleIdx="0" presStyleCnt="9"/>
      <dgm:spPr/>
      <dgm:t>
        <a:bodyPr/>
        <a:lstStyle/>
        <a:p>
          <a:endParaRPr lang="ru-RU"/>
        </a:p>
      </dgm:t>
    </dgm:pt>
    <dgm:pt modelId="{C517D988-E2F9-4C87-88E4-0C69E315B93F}" type="pres">
      <dgm:prSet presAssocID="{E7A9257F-F9D3-4071-8049-8745A9E1DA4A}" presName="hierRoot4" presStyleCnt="0"/>
      <dgm:spPr/>
    </dgm:pt>
    <dgm:pt modelId="{F92BF57A-37A0-4DE2-97E3-0B78BE813C29}" type="pres">
      <dgm:prSet presAssocID="{E7A9257F-F9D3-4071-8049-8745A9E1DA4A}" presName="composite4" presStyleCnt="0"/>
      <dgm:spPr/>
    </dgm:pt>
    <dgm:pt modelId="{6AE79801-70F4-4BD3-9F35-05B091983CE9}" type="pres">
      <dgm:prSet presAssocID="{E7A9257F-F9D3-4071-8049-8745A9E1DA4A}" presName="background4" presStyleLbl="node4" presStyleIdx="0" presStyleCnt="9"/>
      <dgm:spPr/>
    </dgm:pt>
    <dgm:pt modelId="{F80E2F3B-9803-4C2D-BBA3-567A4DAE4A95}" type="pres">
      <dgm:prSet presAssocID="{E7A9257F-F9D3-4071-8049-8745A9E1DA4A}" presName="text4" presStyleLbl="fgAcc4" presStyleIdx="0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A9441-B291-47D3-85EA-285B2DE95ABB}" type="pres">
      <dgm:prSet presAssocID="{E7A9257F-F9D3-4071-8049-8745A9E1DA4A}" presName="hierChild5" presStyleCnt="0"/>
      <dgm:spPr/>
    </dgm:pt>
    <dgm:pt modelId="{3BB8239E-A4F3-4513-B751-34B629B346E4}" type="pres">
      <dgm:prSet presAssocID="{01E0DF80-2D99-44E2-BED8-1C260719ACFA}" presName="Name23" presStyleLbl="parChTrans1D4" presStyleIdx="1" presStyleCnt="9"/>
      <dgm:spPr/>
      <dgm:t>
        <a:bodyPr/>
        <a:lstStyle/>
        <a:p>
          <a:endParaRPr lang="ru-RU"/>
        </a:p>
      </dgm:t>
    </dgm:pt>
    <dgm:pt modelId="{5C6429AB-A88A-42EA-BF78-4490DB6B2CE4}" type="pres">
      <dgm:prSet presAssocID="{37E2387D-52B6-4265-9B39-82AFF4668EA3}" presName="hierRoot4" presStyleCnt="0"/>
      <dgm:spPr/>
    </dgm:pt>
    <dgm:pt modelId="{12D3B2AE-8AD6-4567-A4FB-88123BD58F60}" type="pres">
      <dgm:prSet presAssocID="{37E2387D-52B6-4265-9B39-82AFF4668EA3}" presName="composite4" presStyleCnt="0"/>
      <dgm:spPr/>
    </dgm:pt>
    <dgm:pt modelId="{092F3E65-2E37-4625-95DB-6AD70653322F}" type="pres">
      <dgm:prSet presAssocID="{37E2387D-52B6-4265-9B39-82AFF4668EA3}" presName="background4" presStyleLbl="node4" presStyleIdx="1" presStyleCnt="9"/>
      <dgm:spPr/>
    </dgm:pt>
    <dgm:pt modelId="{374DE440-E71E-44B5-9822-755E6587F7CF}" type="pres">
      <dgm:prSet presAssocID="{37E2387D-52B6-4265-9B39-82AFF4668EA3}" presName="text4" presStyleLbl="fgAcc4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E3F71D-B71B-449B-A634-2EB181563D31}" type="pres">
      <dgm:prSet presAssocID="{37E2387D-52B6-4265-9B39-82AFF4668EA3}" presName="hierChild5" presStyleCnt="0"/>
      <dgm:spPr/>
    </dgm:pt>
    <dgm:pt modelId="{A65B23E3-FDCC-410E-BE4F-1C0A93AFA786}" type="pres">
      <dgm:prSet presAssocID="{22D07179-5B12-40D5-9E5D-0D2D4657FF36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078DF7A-40FA-40B6-A9B3-A6EFCDCC9330}" type="pres">
      <dgm:prSet presAssocID="{CABC8AA3-B453-4A8D-BFD3-5354F7714E87}" presName="hierRoot3" presStyleCnt="0"/>
      <dgm:spPr/>
    </dgm:pt>
    <dgm:pt modelId="{9B29321A-C2D4-4ABB-B385-366EE06534C3}" type="pres">
      <dgm:prSet presAssocID="{CABC8AA3-B453-4A8D-BFD3-5354F7714E87}" presName="composite3" presStyleCnt="0"/>
      <dgm:spPr/>
    </dgm:pt>
    <dgm:pt modelId="{3A6AA786-9039-4652-B1E8-E83DC7ADE1AF}" type="pres">
      <dgm:prSet presAssocID="{CABC8AA3-B453-4A8D-BFD3-5354F7714E87}" presName="background3" presStyleLbl="node3" presStyleIdx="1" presStyleCnt="4"/>
      <dgm:spPr/>
    </dgm:pt>
    <dgm:pt modelId="{0035BEA6-3005-4508-9F89-D7CF714F5344}" type="pres">
      <dgm:prSet presAssocID="{CABC8AA3-B453-4A8D-BFD3-5354F7714E87}" presName="text3" presStyleLbl="fgAcc3" presStyleIdx="1" presStyleCnt="4" custLinFactNeighborX="-54536" custLinFactNeighborY="-56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A4B957-CBAE-448E-9EB9-E1228E0260A4}" type="pres">
      <dgm:prSet presAssocID="{CABC8AA3-B453-4A8D-BFD3-5354F7714E87}" presName="hierChild4" presStyleCnt="0"/>
      <dgm:spPr/>
    </dgm:pt>
    <dgm:pt modelId="{1C90744B-7CFE-4F2F-9E1A-7419ACD71F5E}" type="pres">
      <dgm:prSet presAssocID="{CB96FBB6-9294-46D1-BA71-A942576FFB97}" presName="Name23" presStyleLbl="parChTrans1D4" presStyleIdx="2" presStyleCnt="9"/>
      <dgm:spPr/>
      <dgm:t>
        <a:bodyPr/>
        <a:lstStyle/>
        <a:p>
          <a:endParaRPr lang="ru-RU"/>
        </a:p>
      </dgm:t>
    </dgm:pt>
    <dgm:pt modelId="{354F4099-F247-4F97-B4E0-94FCAB89D414}" type="pres">
      <dgm:prSet presAssocID="{8B7AF579-774D-47C5-A446-5CFEB4A14B51}" presName="hierRoot4" presStyleCnt="0"/>
      <dgm:spPr/>
    </dgm:pt>
    <dgm:pt modelId="{969439B4-BA77-47A9-88AB-5834B7E0647C}" type="pres">
      <dgm:prSet presAssocID="{8B7AF579-774D-47C5-A446-5CFEB4A14B51}" presName="composite4" presStyleCnt="0"/>
      <dgm:spPr/>
    </dgm:pt>
    <dgm:pt modelId="{49C95D11-3514-4CF0-AAA9-1BC4FE4E728A}" type="pres">
      <dgm:prSet presAssocID="{8B7AF579-774D-47C5-A446-5CFEB4A14B51}" presName="background4" presStyleLbl="node4" presStyleIdx="2" presStyleCnt="9"/>
      <dgm:spPr/>
    </dgm:pt>
    <dgm:pt modelId="{824E834C-403B-432A-9BD6-7B632159BF6F}" type="pres">
      <dgm:prSet presAssocID="{8B7AF579-774D-47C5-A446-5CFEB4A14B51}" presName="text4" presStyleLbl="fgAcc4" presStyleIdx="2" presStyleCnt="9" custLinFactX="-46757" custLinFactY="100000" custLinFactNeighborX="-100000" custLinFactNeighborY="105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500B76-271D-4F93-916B-DECD72F604D1}" type="pres">
      <dgm:prSet presAssocID="{8B7AF579-774D-47C5-A446-5CFEB4A14B51}" presName="hierChild5" presStyleCnt="0"/>
      <dgm:spPr/>
    </dgm:pt>
    <dgm:pt modelId="{C70F9263-6901-4ED7-907E-2732C1694B50}" type="pres">
      <dgm:prSet presAssocID="{3E040401-19FE-49AF-B245-F61803E8B674}" presName="Name23" presStyleLbl="parChTrans1D4" presStyleIdx="3" presStyleCnt="9"/>
      <dgm:spPr/>
      <dgm:t>
        <a:bodyPr/>
        <a:lstStyle/>
        <a:p>
          <a:endParaRPr lang="ru-RU"/>
        </a:p>
      </dgm:t>
    </dgm:pt>
    <dgm:pt modelId="{554F5A2A-FE2D-407C-AD74-F1399920469D}" type="pres">
      <dgm:prSet presAssocID="{AF132788-017A-42F1-9B65-EB4FDF0EA646}" presName="hierRoot4" presStyleCnt="0"/>
      <dgm:spPr/>
    </dgm:pt>
    <dgm:pt modelId="{51592EF8-3038-4D73-8206-31EE7D769DE5}" type="pres">
      <dgm:prSet presAssocID="{AF132788-017A-42F1-9B65-EB4FDF0EA646}" presName="composite4" presStyleCnt="0"/>
      <dgm:spPr/>
    </dgm:pt>
    <dgm:pt modelId="{56DF8133-A723-432D-95C9-C06304B94B20}" type="pres">
      <dgm:prSet presAssocID="{AF132788-017A-42F1-9B65-EB4FDF0EA646}" presName="background4" presStyleLbl="node4" presStyleIdx="3" presStyleCnt="9"/>
      <dgm:spPr/>
    </dgm:pt>
    <dgm:pt modelId="{64D5C713-2086-4148-86BD-0157E558B780}" type="pres">
      <dgm:prSet presAssocID="{AF132788-017A-42F1-9B65-EB4FDF0EA646}" presName="text4" presStyleLbl="fgAcc4" presStyleIdx="3" presStyleCnt="9" custLinFactY="100000" custLinFactNeighborX="-99211" custLinFactNeighborY="105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239459-FF51-419D-9237-824BFDAF5911}" type="pres">
      <dgm:prSet presAssocID="{AF132788-017A-42F1-9B65-EB4FDF0EA646}" presName="hierChild5" presStyleCnt="0"/>
      <dgm:spPr/>
    </dgm:pt>
    <dgm:pt modelId="{9B81B072-2D4C-461E-A95C-6F2B50796ABD}" type="pres">
      <dgm:prSet presAssocID="{62086453-016C-4142-B53D-2EEC2FBEDA66}" presName="Name23" presStyleLbl="parChTrans1D4" presStyleIdx="4" presStyleCnt="9"/>
      <dgm:spPr/>
      <dgm:t>
        <a:bodyPr/>
        <a:lstStyle/>
        <a:p>
          <a:endParaRPr lang="ru-RU"/>
        </a:p>
      </dgm:t>
    </dgm:pt>
    <dgm:pt modelId="{CC4EF72B-00CC-477B-B16E-35E9A737C9F1}" type="pres">
      <dgm:prSet presAssocID="{96009304-B030-43D7-AFA8-8DBB2464A4F3}" presName="hierRoot4" presStyleCnt="0"/>
      <dgm:spPr/>
    </dgm:pt>
    <dgm:pt modelId="{98C422F4-1CE1-4AC6-95C4-09ECF04CF1E1}" type="pres">
      <dgm:prSet presAssocID="{96009304-B030-43D7-AFA8-8DBB2464A4F3}" presName="composite4" presStyleCnt="0"/>
      <dgm:spPr/>
    </dgm:pt>
    <dgm:pt modelId="{165EBCEF-5C14-4899-BBBF-3F0000221CE9}" type="pres">
      <dgm:prSet presAssocID="{96009304-B030-43D7-AFA8-8DBB2464A4F3}" presName="background4" presStyleLbl="node4" presStyleIdx="4" presStyleCnt="9"/>
      <dgm:spPr/>
    </dgm:pt>
    <dgm:pt modelId="{AEBCA13B-2A6B-4D0C-9665-EFBFE58F5B9C}" type="pres">
      <dgm:prSet presAssocID="{96009304-B030-43D7-AFA8-8DBB2464A4F3}" presName="text4" presStyleLbl="fgAcc4" presStyleIdx="4" presStyleCnt="9" custLinFactY="100000" custLinFactNeighborX="-60601" custLinFactNeighborY="105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25F325-9E6E-4391-9172-FCEC94B056F8}" type="pres">
      <dgm:prSet presAssocID="{96009304-B030-43D7-AFA8-8DBB2464A4F3}" presName="hierChild5" presStyleCnt="0"/>
      <dgm:spPr/>
    </dgm:pt>
    <dgm:pt modelId="{9D6D7668-AC79-4F47-A362-19279BD51D96}" type="pres">
      <dgm:prSet presAssocID="{8CDED891-0DAC-4C4E-9D55-3F2134ADBEC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27525BF-A7C7-4D0B-8B2A-46D3440501BA}" type="pres">
      <dgm:prSet presAssocID="{0D86C6C0-E1BF-4210-9F1D-6C9C627E9E94}" presName="hierRoot2" presStyleCnt="0"/>
      <dgm:spPr/>
    </dgm:pt>
    <dgm:pt modelId="{771E57F0-2C0E-4C0E-82EF-C937FED2A3C0}" type="pres">
      <dgm:prSet presAssocID="{0D86C6C0-E1BF-4210-9F1D-6C9C627E9E94}" presName="composite2" presStyleCnt="0"/>
      <dgm:spPr/>
    </dgm:pt>
    <dgm:pt modelId="{CB3C3BEE-A711-4788-9DC5-512EB828C28B}" type="pres">
      <dgm:prSet presAssocID="{0D86C6C0-E1BF-4210-9F1D-6C9C627E9E94}" presName="background2" presStyleLbl="node2" presStyleIdx="1" presStyleCnt="2"/>
      <dgm:spPr/>
    </dgm:pt>
    <dgm:pt modelId="{A8A1F140-383B-479F-9323-2FF24446398D}" type="pres">
      <dgm:prSet presAssocID="{0D86C6C0-E1BF-4210-9F1D-6C9C627E9E94}" presName="text2" presStyleLbl="fgAcc2" presStyleIdx="1" presStyleCnt="2" custLinFactNeighborX="-1251" custLinFactNeighborY="-79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49D7BB-9D87-4E7C-A3F4-18BF926BBF52}" type="pres">
      <dgm:prSet presAssocID="{0D86C6C0-E1BF-4210-9F1D-6C9C627E9E94}" presName="hierChild3" presStyleCnt="0"/>
      <dgm:spPr/>
    </dgm:pt>
    <dgm:pt modelId="{CA5A3C53-E4AD-41E0-9B68-7A49189A6068}" type="pres">
      <dgm:prSet presAssocID="{F1E538BA-0F64-45B0-BCD0-A41D5377E7D7}" presName="Name17" presStyleLbl="parChTrans1D3" presStyleIdx="2" presStyleCnt="4"/>
      <dgm:spPr/>
      <dgm:t>
        <a:bodyPr/>
        <a:lstStyle/>
        <a:p>
          <a:endParaRPr lang="ru-RU"/>
        </a:p>
      </dgm:t>
    </dgm:pt>
    <dgm:pt modelId="{56778C3F-AD94-490B-B16D-78F09D1B4DCC}" type="pres">
      <dgm:prSet presAssocID="{AC03ED6C-A85C-4D3D-B6B2-F517E4272119}" presName="hierRoot3" presStyleCnt="0"/>
      <dgm:spPr/>
    </dgm:pt>
    <dgm:pt modelId="{7298CD30-379C-4AA6-BAE5-E96602BD48F5}" type="pres">
      <dgm:prSet presAssocID="{AC03ED6C-A85C-4D3D-B6B2-F517E4272119}" presName="composite3" presStyleCnt="0"/>
      <dgm:spPr/>
    </dgm:pt>
    <dgm:pt modelId="{88C5064F-686E-4D37-914D-5C1FFAE9AA03}" type="pres">
      <dgm:prSet presAssocID="{AC03ED6C-A85C-4D3D-B6B2-F517E4272119}" presName="background3" presStyleLbl="node3" presStyleIdx="2" presStyleCnt="4"/>
      <dgm:spPr/>
    </dgm:pt>
    <dgm:pt modelId="{D99F2FA1-8257-4D9A-849B-C30BE8035DD2}" type="pres">
      <dgm:prSet presAssocID="{AC03ED6C-A85C-4D3D-B6B2-F517E4272119}" presName="text3" presStyleLbl="fgAcc3" presStyleIdx="2" presStyleCnt="4" custLinFactNeighborX="-21991" custLinFactNeighborY="-56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F7C627-EAA8-4418-9685-2647B5241DA4}" type="pres">
      <dgm:prSet presAssocID="{AC03ED6C-A85C-4D3D-B6B2-F517E4272119}" presName="hierChild4" presStyleCnt="0"/>
      <dgm:spPr/>
    </dgm:pt>
    <dgm:pt modelId="{49CCBFC4-2050-4FD7-A0C8-8CA3FA36E712}" type="pres">
      <dgm:prSet presAssocID="{731439DB-2A6A-4E81-B9E8-F58C06759355}" presName="Name23" presStyleLbl="parChTrans1D4" presStyleIdx="5" presStyleCnt="9"/>
      <dgm:spPr/>
      <dgm:t>
        <a:bodyPr/>
        <a:lstStyle/>
        <a:p>
          <a:endParaRPr lang="ru-RU"/>
        </a:p>
      </dgm:t>
    </dgm:pt>
    <dgm:pt modelId="{8877642E-6450-441D-BBFF-9B1CED3F16B4}" type="pres">
      <dgm:prSet presAssocID="{9FF14C9B-2A08-468E-8937-C6200E93AB3E}" presName="hierRoot4" presStyleCnt="0"/>
      <dgm:spPr/>
    </dgm:pt>
    <dgm:pt modelId="{B58DB24A-3E4E-4DB3-91D0-A77267744487}" type="pres">
      <dgm:prSet presAssocID="{9FF14C9B-2A08-468E-8937-C6200E93AB3E}" presName="composite4" presStyleCnt="0"/>
      <dgm:spPr/>
    </dgm:pt>
    <dgm:pt modelId="{59C1910E-3648-4EFE-B60D-4EF897934B36}" type="pres">
      <dgm:prSet presAssocID="{9FF14C9B-2A08-468E-8937-C6200E93AB3E}" presName="background4" presStyleLbl="node4" presStyleIdx="5" presStyleCnt="9"/>
      <dgm:spPr/>
    </dgm:pt>
    <dgm:pt modelId="{38EB64A3-E7C5-4DF9-9CB9-71D25A6E397A}" type="pres">
      <dgm:prSet presAssocID="{9FF14C9B-2A08-468E-8937-C6200E93AB3E}" presName="text4" presStyleLbl="fgAcc4" presStyleIdx="5" presStyleCnt="9" custLinFactNeighborX="-21991" custLinFactNeighborY="-478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903449-21D6-4699-86E0-6623D5E4B7A8}" type="pres">
      <dgm:prSet presAssocID="{9FF14C9B-2A08-468E-8937-C6200E93AB3E}" presName="hierChild5" presStyleCnt="0"/>
      <dgm:spPr/>
    </dgm:pt>
    <dgm:pt modelId="{802340A0-DA33-4597-AC70-D83D6828CCC6}" type="pres">
      <dgm:prSet presAssocID="{660960C5-252C-495C-84A6-3DEE60350C6B}" presName="Name17" presStyleLbl="parChTrans1D3" presStyleIdx="3" presStyleCnt="4"/>
      <dgm:spPr/>
      <dgm:t>
        <a:bodyPr/>
        <a:lstStyle/>
        <a:p>
          <a:endParaRPr lang="ru-RU"/>
        </a:p>
      </dgm:t>
    </dgm:pt>
    <dgm:pt modelId="{4E0837C6-3FDC-492B-9D6B-57266A2E5836}" type="pres">
      <dgm:prSet presAssocID="{A1DB6501-5A66-41C9-AA8C-FEE69F72A00B}" presName="hierRoot3" presStyleCnt="0"/>
      <dgm:spPr/>
    </dgm:pt>
    <dgm:pt modelId="{FD5F262B-EB52-41AE-84EE-F378F370488E}" type="pres">
      <dgm:prSet presAssocID="{A1DB6501-5A66-41C9-AA8C-FEE69F72A00B}" presName="composite3" presStyleCnt="0"/>
      <dgm:spPr/>
    </dgm:pt>
    <dgm:pt modelId="{575E65D7-7EE8-4C37-BAD7-34A7C2CC498A}" type="pres">
      <dgm:prSet presAssocID="{A1DB6501-5A66-41C9-AA8C-FEE69F72A00B}" presName="background3" presStyleLbl="node3" presStyleIdx="3" presStyleCnt="4"/>
      <dgm:spPr/>
    </dgm:pt>
    <dgm:pt modelId="{148A359A-7F22-4E8B-A6D4-B1ECE74EBFB4}" type="pres">
      <dgm:prSet presAssocID="{A1DB6501-5A66-41C9-AA8C-FEE69F72A00B}" presName="text3" presStyleLbl="fgAcc3" presStyleIdx="3" presStyleCnt="4" custLinFactNeighborX="-43057" custLinFactNeighborY="-56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812FF2-FAF7-4F5E-B2C1-02BC92876143}" type="pres">
      <dgm:prSet presAssocID="{A1DB6501-5A66-41C9-AA8C-FEE69F72A00B}" presName="hierChild4" presStyleCnt="0"/>
      <dgm:spPr/>
    </dgm:pt>
    <dgm:pt modelId="{04467383-55E7-423C-9C2C-A07DA2C09CF0}" type="pres">
      <dgm:prSet presAssocID="{D364F06A-7A48-4B54-99F8-54155886C797}" presName="Name23" presStyleLbl="parChTrans1D4" presStyleIdx="6" presStyleCnt="9"/>
      <dgm:spPr/>
      <dgm:t>
        <a:bodyPr/>
        <a:lstStyle/>
        <a:p>
          <a:endParaRPr lang="ru-RU"/>
        </a:p>
      </dgm:t>
    </dgm:pt>
    <dgm:pt modelId="{A595A5EE-C47D-4558-9A32-F794BD16D6A4}" type="pres">
      <dgm:prSet presAssocID="{9716B081-5BE9-4C9C-AFF1-860C3E77AAB1}" presName="hierRoot4" presStyleCnt="0"/>
      <dgm:spPr/>
    </dgm:pt>
    <dgm:pt modelId="{37ACE82A-4E21-424D-A689-25B4C6AF903B}" type="pres">
      <dgm:prSet presAssocID="{9716B081-5BE9-4C9C-AFF1-860C3E77AAB1}" presName="composite4" presStyleCnt="0"/>
      <dgm:spPr/>
    </dgm:pt>
    <dgm:pt modelId="{22A110DB-93FE-451B-89AB-95A653DADAB9}" type="pres">
      <dgm:prSet presAssocID="{9716B081-5BE9-4C9C-AFF1-860C3E77AAB1}" presName="background4" presStyleLbl="node4" presStyleIdx="6" presStyleCnt="9"/>
      <dgm:spPr/>
    </dgm:pt>
    <dgm:pt modelId="{51F767B2-3129-419B-AFC4-9FCE365FCFD7}" type="pres">
      <dgm:prSet presAssocID="{9716B081-5BE9-4C9C-AFF1-860C3E77AAB1}" presName="text4" presStyleLbl="fgAcc4" presStyleIdx="6" presStyleCnt="9" custLinFactX="-8473" custLinFactY="35103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C92866-2D47-4437-A8E4-E2F4FCF35F7C}" type="pres">
      <dgm:prSet presAssocID="{9716B081-5BE9-4C9C-AFF1-860C3E77AAB1}" presName="hierChild5" presStyleCnt="0"/>
      <dgm:spPr/>
    </dgm:pt>
    <dgm:pt modelId="{57127949-7DAF-4411-A3DD-9AACA38B40C8}" type="pres">
      <dgm:prSet presAssocID="{67BB8578-DD08-4AD6-AB69-AC3CDBCC6C00}" presName="Name23" presStyleLbl="parChTrans1D4" presStyleIdx="7" presStyleCnt="9"/>
      <dgm:spPr/>
      <dgm:t>
        <a:bodyPr/>
        <a:lstStyle/>
        <a:p>
          <a:endParaRPr lang="ru-RU"/>
        </a:p>
      </dgm:t>
    </dgm:pt>
    <dgm:pt modelId="{C6DB135E-E66E-472E-B3D2-131F2E02C8B8}" type="pres">
      <dgm:prSet presAssocID="{6207B6D6-180A-499D-B8FD-0E67C4FADC57}" presName="hierRoot4" presStyleCnt="0"/>
      <dgm:spPr/>
    </dgm:pt>
    <dgm:pt modelId="{3646259B-06EA-46BE-905B-9B57DC4EEF99}" type="pres">
      <dgm:prSet presAssocID="{6207B6D6-180A-499D-B8FD-0E67C4FADC57}" presName="composite4" presStyleCnt="0"/>
      <dgm:spPr/>
    </dgm:pt>
    <dgm:pt modelId="{2C44C6AA-D6AD-42D8-A44B-7E159CD855BA}" type="pres">
      <dgm:prSet presAssocID="{6207B6D6-180A-499D-B8FD-0E67C4FADC57}" presName="background4" presStyleLbl="node4" presStyleIdx="7" presStyleCnt="9"/>
      <dgm:spPr/>
    </dgm:pt>
    <dgm:pt modelId="{0C9CD77D-763E-4F50-9E17-D12D6E5B81B6}" type="pres">
      <dgm:prSet presAssocID="{6207B6D6-180A-499D-B8FD-0E67C4FADC57}" presName="text4" presStyleLbl="fgAcc4" presStyleIdx="7" presStyleCnt="9" custLinFactY="35104" custLinFactNeighborX="-9666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3F0F0A-0DDF-4EAF-A581-68A6B69935A6}" type="pres">
      <dgm:prSet presAssocID="{6207B6D6-180A-499D-B8FD-0E67C4FADC57}" presName="hierChild5" presStyleCnt="0"/>
      <dgm:spPr/>
    </dgm:pt>
    <dgm:pt modelId="{7248BBA0-93F3-4795-8E39-CF8CD2793FD0}" type="pres">
      <dgm:prSet presAssocID="{1E67018A-2B61-4F03-8F8B-B720723FC0E9}" presName="Name23" presStyleLbl="parChTrans1D4" presStyleIdx="8" presStyleCnt="9"/>
      <dgm:spPr/>
      <dgm:t>
        <a:bodyPr/>
        <a:lstStyle/>
        <a:p>
          <a:endParaRPr lang="ru-RU"/>
        </a:p>
      </dgm:t>
    </dgm:pt>
    <dgm:pt modelId="{0EC06A65-45AD-455D-8186-79B1C4F9F2FF}" type="pres">
      <dgm:prSet presAssocID="{D3481BD2-FAD4-4856-B4AC-CF50AD87E50F}" presName="hierRoot4" presStyleCnt="0"/>
      <dgm:spPr/>
    </dgm:pt>
    <dgm:pt modelId="{4F6FBC17-FF7F-45B1-ACA1-F07823E66556}" type="pres">
      <dgm:prSet presAssocID="{D3481BD2-FAD4-4856-B4AC-CF50AD87E50F}" presName="composite4" presStyleCnt="0"/>
      <dgm:spPr/>
    </dgm:pt>
    <dgm:pt modelId="{679B5A28-A0D8-49F8-9B45-BEA8EBD4AA7B}" type="pres">
      <dgm:prSet presAssocID="{D3481BD2-FAD4-4856-B4AC-CF50AD87E50F}" presName="background4" presStyleLbl="node4" presStyleIdx="8" presStyleCnt="9"/>
      <dgm:spPr/>
    </dgm:pt>
    <dgm:pt modelId="{02913911-CB10-4091-81DD-57F64D150EEF}" type="pres">
      <dgm:prSet presAssocID="{D3481BD2-FAD4-4856-B4AC-CF50AD87E50F}" presName="text4" presStyleLbl="fgAcc4" presStyleIdx="8" presStyleCnt="9" custLinFactY="35103" custLinFactNeighborX="-8486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BAC379-63E6-4509-B724-AE7088EACB23}" type="pres">
      <dgm:prSet presAssocID="{D3481BD2-FAD4-4856-B4AC-CF50AD87E50F}" presName="hierChild5" presStyleCnt="0"/>
      <dgm:spPr/>
    </dgm:pt>
  </dgm:ptLst>
  <dgm:cxnLst>
    <dgm:cxn modelId="{D30F148E-6B09-4BD9-8FE7-FA03C6D12787}" type="presOf" srcId="{22D07179-5B12-40D5-9E5D-0D2D4657FF36}" destId="{A65B23E3-FDCC-410E-BE4F-1C0A93AFA786}" srcOrd="0" destOrd="0" presId="urn:microsoft.com/office/officeart/2005/8/layout/hierarchy1"/>
    <dgm:cxn modelId="{B1A44099-3637-40FB-AC9A-0D3E4D29ABAF}" type="presOf" srcId="{E7A9257F-F9D3-4071-8049-8745A9E1DA4A}" destId="{F80E2F3B-9803-4C2D-BBA3-567A4DAE4A95}" srcOrd="0" destOrd="0" presId="urn:microsoft.com/office/officeart/2005/8/layout/hierarchy1"/>
    <dgm:cxn modelId="{E6C1963C-DB90-4FB9-99E8-F312BE17EDA1}" type="presOf" srcId="{CABC8AA3-B453-4A8D-BFD3-5354F7714E87}" destId="{0035BEA6-3005-4508-9F89-D7CF714F5344}" srcOrd="0" destOrd="0" presId="urn:microsoft.com/office/officeart/2005/8/layout/hierarchy1"/>
    <dgm:cxn modelId="{0F006D89-6611-4F5D-A377-E12D2ECD40D4}" type="presOf" srcId="{9FF14C9B-2A08-468E-8937-C6200E93AB3E}" destId="{38EB64A3-E7C5-4DF9-9CB9-71D25A6E397A}" srcOrd="0" destOrd="0" presId="urn:microsoft.com/office/officeart/2005/8/layout/hierarchy1"/>
    <dgm:cxn modelId="{6EED0604-B48B-408A-AA83-B613BC05B2B0}" type="presOf" srcId="{CB96FBB6-9294-46D1-BA71-A942576FFB97}" destId="{1C90744B-7CFE-4F2F-9E1A-7419ACD71F5E}" srcOrd="0" destOrd="0" presId="urn:microsoft.com/office/officeart/2005/8/layout/hierarchy1"/>
    <dgm:cxn modelId="{1058B517-4C47-4153-B199-312FB0BCD254}" type="presOf" srcId="{33438F39-3097-424F-9A0D-E6EB5CD4C9AD}" destId="{9AA7FA54-1BE4-448F-8577-20138472A005}" srcOrd="0" destOrd="0" presId="urn:microsoft.com/office/officeart/2005/8/layout/hierarchy1"/>
    <dgm:cxn modelId="{BDD3907C-F4A6-4E8C-887C-F387D2A00738}" type="presOf" srcId="{3E040401-19FE-49AF-B245-F61803E8B674}" destId="{C70F9263-6901-4ED7-907E-2732C1694B50}" srcOrd="0" destOrd="0" presId="urn:microsoft.com/office/officeart/2005/8/layout/hierarchy1"/>
    <dgm:cxn modelId="{255B24A1-4304-4C08-9AC0-975921B5C383}" srcId="{AC03ED6C-A85C-4D3D-B6B2-F517E4272119}" destId="{9FF14C9B-2A08-468E-8937-C6200E93AB3E}" srcOrd="0" destOrd="0" parTransId="{731439DB-2A6A-4E81-B9E8-F58C06759355}" sibTransId="{92FDB553-9A4D-4639-B4AE-02A34D27AC34}"/>
    <dgm:cxn modelId="{693C2D5C-D8B9-42A8-99E5-4B0DD05F7A46}" type="presOf" srcId="{67BB8578-DD08-4AD6-AB69-AC3CDBCC6C00}" destId="{57127949-7DAF-4411-A3DD-9AACA38B40C8}" srcOrd="0" destOrd="0" presId="urn:microsoft.com/office/officeart/2005/8/layout/hierarchy1"/>
    <dgm:cxn modelId="{5EEA31B2-4FB0-4727-885B-650675F3FE23}" type="presOf" srcId="{1E67018A-2B61-4F03-8F8B-B720723FC0E9}" destId="{7248BBA0-93F3-4795-8E39-CF8CD2793FD0}" srcOrd="0" destOrd="0" presId="urn:microsoft.com/office/officeart/2005/8/layout/hierarchy1"/>
    <dgm:cxn modelId="{AA15BE73-044D-4CEF-B3D8-3553F212B484}" type="presOf" srcId="{D364F06A-7A48-4B54-99F8-54155886C797}" destId="{04467383-55E7-423C-9C2C-A07DA2C09CF0}" srcOrd="0" destOrd="0" presId="urn:microsoft.com/office/officeart/2005/8/layout/hierarchy1"/>
    <dgm:cxn modelId="{B2C8812D-E151-4856-8A2D-118EF3F5D80B}" type="presOf" srcId="{A6664570-539A-498F-BBE3-48828760B985}" destId="{A2A00655-F102-4DDF-81D8-5E3BD79735F6}" srcOrd="0" destOrd="0" presId="urn:microsoft.com/office/officeart/2005/8/layout/hierarchy1"/>
    <dgm:cxn modelId="{9E09B8BE-490F-49AE-BD38-237E008E5A14}" type="presOf" srcId="{5A79309B-C444-4B55-8842-FA10C03552AB}" destId="{38C62074-CF44-4AD8-A80F-E00F5BFE45D2}" srcOrd="0" destOrd="0" presId="urn:microsoft.com/office/officeart/2005/8/layout/hierarchy1"/>
    <dgm:cxn modelId="{17D9720A-6F1B-4386-917E-25EAD60ED9C9}" type="presOf" srcId="{37E2387D-52B6-4265-9B39-82AFF4668EA3}" destId="{374DE440-E71E-44B5-9822-755E6587F7CF}" srcOrd="0" destOrd="0" presId="urn:microsoft.com/office/officeart/2005/8/layout/hierarchy1"/>
    <dgm:cxn modelId="{52E1BEA6-37E7-4B07-A4A5-DDBA5F455ADC}" type="presOf" srcId="{4C6EB2D7-EF5F-403D-A72A-880E1B8F3396}" destId="{6A6C86B6-F01C-4F6A-B0DC-D30B1F54DB76}" srcOrd="0" destOrd="0" presId="urn:microsoft.com/office/officeart/2005/8/layout/hierarchy1"/>
    <dgm:cxn modelId="{FFEC0A44-B619-4A7C-AB28-D1370EC37418}" type="presOf" srcId="{731439DB-2A6A-4E81-B9E8-F58C06759355}" destId="{49CCBFC4-2050-4FD7-A0C8-8CA3FA36E712}" srcOrd="0" destOrd="0" presId="urn:microsoft.com/office/officeart/2005/8/layout/hierarchy1"/>
    <dgm:cxn modelId="{E9CD084E-68E5-4274-89A8-E7F49C1AA5FA}" type="presOf" srcId="{8CDED891-0DAC-4C4E-9D55-3F2134ADBEC4}" destId="{9D6D7668-AC79-4F47-A362-19279BD51D96}" srcOrd="0" destOrd="0" presId="urn:microsoft.com/office/officeart/2005/8/layout/hierarchy1"/>
    <dgm:cxn modelId="{1207EA8E-2A0D-4C54-A4A3-568ACB2164D9}" srcId="{0D86C6C0-E1BF-4210-9F1D-6C9C627E9E94}" destId="{AC03ED6C-A85C-4D3D-B6B2-F517E4272119}" srcOrd="0" destOrd="0" parTransId="{F1E538BA-0F64-45B0-BCD0-A41D5377E7D7}" sibTransId="{B9EF9988-EB1D-4768-9688-C002B91CF8ED}"/>
    <dgm:cxn modelId="{0427AA09-B80D-45D6-9087-282A8431DD5F}" type="presOf" srcId="{96009304-B030-43D7-AFA8-8DBB2464A4F3}" destId="{AEBCA13B-2A6B-4D0C-9665-EFBFE58F5B9C}" srcOrd="0" destOrd="0" presId="urn:microsoft.com/office/officeart/2005/8/layout/hierarchy1"/>
    <dgm:cxn modelId="{B81303EC-8495-4D8B-8FB2-D0E3AC276184}" type="presOf" srcId="{8C76513E-11E8-41D7-BC0A-5D41788D7681}" destId="{7B8EF7F7-9259-405C-947F-5FC9B8A70C53}" srcOrd="0" destOrd="0" presId="urn:microsoft.com/office/officeart/2005/8/layout/hierarchy1"/>
    <dgm:cxn modelId="{E07761A6-4768-4188-8981-B1048A730F11}" srcId="{5A79309B-C444-4B55-8842-FA10C03552AB}" destId="{E475157D-361A-4DD5-96AA-DFD8A7D70D23}" srcOrd="0" destOrd="0" parTransId="{A6664570-539A-498F-BBE3-48828760B985}" sibTransId="{0A4FB84C-7483-45AF-B575-BAA356F05061}"/>
    <dgm:cxn modelId="{7831624B-D172-4AFD-9448-0DA343F33D4A}" type="presOf" srcId="{A1DB6501-5A66-41C9-AA8C-FEE69F72A00B}" destId="{148A359A-7F22-4E8B-A6D4-B1ECE74EBFB4}" srcOrd="0" destOrd="0" presId="urn:microsoft.com/office/officeart/2005/8/layout/hierarchy1"/>
    <dgm:cxn modelId="{66A77506-FC49-4E6E-A749-00C747367CDF}" srcId="{CABC8AA3-B453-4A8D-BFD3-5354F7714E87}" destId="{AF132788-017A-42F1-9B65-EB4FDF0EA646}" srcOrd="1" destOrd="0" parTransId="{3E040401-19FE-49AF-B245-F61803E8B674}" sibTransId="{2ACADA79-1E90-42C2-B57C-C00993E04147}"/>
    <dgm:cxn modelId="{3559F647-E31A-4B09-9F0F-246A0FE71E43}" type="presOf" srcId="{AF132788-017A-42F1-9B65-EB4FDF0EA646}" destId="{64D5C713-2086-4148-86BD-0157E558B780}" srcOrd="0" destOrd="0" presId="urn:microsoft.com/office/officeart/2005/8/layout/hierarchy1"/>
    <dgm:cxn modelId="{A68BD850-DCE2-421F-AA1A-C10DC8FE1FED}" srcId="{0D86C6C0-E1BF-4210-9F1D-6C9C627E9E94}" destId="{A1DB6501-5A66-41C9-AA8C-FEE69F72A00B}" srcOrd="1" destOrd="0" parTransId="{660960C5-252C-495C-84A6-3DEE60350C6B}" sibTransId="{A9507019-08E5-48AB-9BF3-11FC17E5DD2E}"/>
    <dgm:cxn modelId="{91F3228B-D7CF-4DE3-A19B-5512F723B62E}" srcId="{4C6EB2D7-EF5F-403D-A72A-880E1B8F3396}" destId="{5A79309B-C444-4B55-8842-FA10C03552AB}" srcOrd="0" destOrd="0" parTransId="{488DEE1C-269E-43DE-A6AD-827E148354B4}" sibTransId="{19B817B5-5E45-40BD-ABF0-717A0086CCFB}"/>
    <dgm:cxn modelId="{1C48F7E1-B3E6-4D89-BCAB-70D77379418A}" srcId="{A1DB6501-5A66-41C9-AA8C-FEE69F72A00B}" destId="{D3481BD2-FAD4-4856-B4AC-CF50AD87E50F}" srcOrd="2" destOrd="0" parTransId="{1E67018A-2B61-4F03-8F8B-B720723FC0E9}" sibTransId="{0094CED1-A06B-4458-8828-EA01AE2EC293}"/>
    <dgm:cxn modelId="{F3F59175-BBB5-4C27-ADED-1ADF7FE76715}" srcId="{A1DB6501-5A66-41C9-AA8C-FEE69F72A00B}" destId="{6207B6D6-180A-499D-B8FD-0E67C4FADC57}" srcOrd="1" destOrd="0" parTransId="{67BB8578-DD08-4AD6-AB69-AC3CDBCC6C00}" sibTransId="{F857123B-C5A5-455A-8486-710ADD0F6621}"/>
    <dgm:cxn modelId="{BA967703-2E98-4A25-9D15-E9337F41BB99}" srcId="{E475157D-361A-4DD5-96AA-DFD8A7D70D23}" destId="{8C76513E-11E8-41D7-BC0A-5D41788D7681}" srcOrd="0" destOrd="0" parTransId="{D47DD471-95D7-4F14-9A57-F100A7DBA4BB}" sibTransId="{9F62BD76-F01F-4361-A63B-58376E81562E}"/>
    <dgm:cxn modelId="{F492F6CB-0CB1-4918-90B6-88D90A3C61DF}" type="presOf" srcId="{F1E538BA-0F64-45B0-BCD0-A41D5377E7D7}" destId="{CA5A3C53-E4AD-41E0-9B68-7A49189A6068}" srcOrd="0" destOrd="0" presId="urn:microsoft.com/office/officeart/2005/8/layout/hierarchy1"/>
    <dgm:cxn modelId="{7D45BE54-2506-4631-AA5D-F8C022A9EF39}" type="presOf" srcId="{0D86C6C0-E1BF-4210-9F1D-6C9C627E9E94}" destId="{A8A1F140-383B-479F-9323-2FF24446398D}" srcOrd="0" destOrd="0" presId="urn:microsoft.com/office/officeart/2005/8/layout/hierarchy1"/>
    <dgm:cxn modelId="{5B901A84-095D-4560-AD1C-587E557C4440}" srcId="{CABC8AA3-B453-4A8D-BFD3-5354F7714E87}" destId="{96009304-B030-43D7-AFA8-8DBB2464A4F3}" srcOrd="2" destOrd="0" parTransId="{62086453-016C-4142-B53D-2EEC2FBEDA66}" sibTransId="{6058F6B2-B63B-4BA3-A595-D7FA00241D22}"/>
    <dgm:cxn modelId="{912A6115-5CB9-44D0-A4B7-9F72F87D440E}" type="presOf" srcId="{62086453-016C-4142-B53D-2EEC2FBEDA66}" destId="{9B81B072-2D4C-461E-A95C-6F2B50796ABD}" srcOrd="0" destOrd="0" presId="urn:microsoft.com/office/officeart/2005/8/layout/hierarchy1"/>
    <dgm:cxn modelId="{66982EEA-757D-4501-A012-BE3DD83FDA4E}" type="presOf" srcId="{D3481BD2-FAD4-4856-B4AC-CF50AD87E50F}" destId="{02913911-CB10-4091-81DD-57F64D150EEF}" srcOrd="0" destOrd="0" presId="urn:microsoft.com/office/officeart/2005/8/layout/hierarchy1"/>
    <dgm:cxn modelId="{0A49879C-1460-4F1A-B5CA-09B01210BCEB}" srcId="{8C76513E-11E8-41D7-BC0A-5D41788D7681}" destId="{E7A9257F-F9D3-4071-8049-8745A9E1DA4A}" srcOrd="0" destOrd="0" parTransId="{33438F39-3097-424F-9A0D-E6EB5CD4C9AD}" sibTransId="{7283500D-0B54-4BE3-B0DE-34B3BE88DA67}"/>
    <dgm:cxn modelId="{069A9C92-2BD5-4DB1-80AD-BE39C8420C25}" type="presOf" srcId="{01E0DF80-2D99-44E2-BED8-1C260719ACFA}" destId="{3BB8239E-A4F3-4513-B751-34B629B346E4}" srcOrd="0" destOrd="0" presId="urn:microsoft.com/office/officeart/2005/8/layout/hierarchy1"/>
    <dgm:cxn modelId="{6F320DA2-F51F-4394-A183-3C3AE76A0E87}" srcId="{E475157D-361A-4DD5-96AA-DFD8A7D70D23}" destId="{CABC8AA3-B453-4A8D-BFD3-5354F7714E87}" srcOrd="1" destOrd="0" parTransId="{22D07179-5B12-40D5-9E5D-0D2D4657FF36}" sibTransId="{E98FD97F-D577-44C4-858F-885526193B8A}"/>
    <dgm:cxn modelId="{E4551690-9C91-423E-8BC6-BB27E4960B90}" srcId="{5A79309B-C444-4B55-8842-FA10C03552AB}" destId="{0D86C6C0-E1BF-4210-9F1D-6C9C627E9E94}" srcOrd="1" destOrd="0" parTransId="{8CDED891-0DAC-4C4E-9D55-3F2134ADBEC4}" sibTransId="{B79833FC-A98B-4C8A-9FF2-C0380B50FA8A}"/>
    <dgm:cxn modelId="{11DC64E4-8BD8-434E-BB03-D97E1646E6A5}" srcId="{CABC8AA3-B453-4A8D-BFD3-5354F7714E87}" destId="{8B7AF579-774D-47C5-A446-5CFEB4A14B51}" srcOrd="0" destOrd="0" parTransId="{CB96FBB6-9294-46D1-BA71-A942576FFB97}" sibTransId="{16DAE5C9-A971-47D8-B439-82F26651934D}"/>
    <dgm:cxn modelId="{6701646B-67B6-4BBF-97B5-6D360BCEB60F}" srcId="{8C76513E-11E8-41D7-BC0A-5D41788D7681}" destId="{37E2387D-52B6-4265-9B39-82AFF4668EA3}" srcOrd="1" destOrd="0" parTransId="{01E0DF80-2D99-44E2-BED8-1C260719ACFA}" sibTransId="{B6BAAFBC-DEED-40AC-B352-895792F52118}"/>
    <dgm:cxn modelId="{D6F26D50-BBD1-4870-BE2D-80B422DFD43F}" type="presOf" srcId="{9716B081-5BE9-4C9C-AFF1-860C3E77AAB1}" destId="{51F767B2-3129-419B-AFC4-9FCE365FCFD7}" srcOrd="0" destOrd="0" presId="urn:microsoft.com/office/officeart/2005/8/layout/hierarchy1"/>
    <dgm:cxn modelId="{31EA9594-D170-4BDC-815A-BEBB6229201E}" type="presOf" srcId="{8B7AF579-774D-47C5-A446-5CFEB4A14B51}" destId="{824E834C-403B-432A-9BD6-7B632159BF6F}" srcOrd="0" destOrd="0" presId="urn:microsoft.com/office/officeart/2005/8/layout/hierarchy1"/>
    <dgm:cxn modelId="{D522B827-0C6F-4349-8A2C-50F026583838}" type="presOf" srcId="{AC03ED6C-A85C-4D3D-B6B2-F517E4272119}" destId="{D99F2FA1-8257-4D9A-849B-C30BE8035DD2}" srcOrd="0" destOrd="0" presId="urn:microsoft.com/office/officeart/2005/8/layout/hierarchy1"/>
    <dgm:cxn modelId="{39757FF6-7EFB-4E20-9B4B-804BBCE8A34C}" type="presOf" srcId="{E475157D-361A-4DD5-96AA-DFD8A7D70D23}" destId="{AFF8D718-45AD-446A-B61D-83AE27FD45F4}" srcOrd="0" destOrd="0" presId="urn:microsoft.com/office/officeart/2005/8/layout/hierarchy1"/>
    <dgm:cxn modelId="{A7084375-C4AB-4F8B-AC30-E8DC4E7F5544}" type="presOf" srcId="{660960C5-252C-495C-84A6-3DEE60350C6B}" destId="{802340A0-DA33-4597-AC70-D83D6828CCC6}" srcOrd="0" destOrd="0" presId="urn:microsoft.com/office/officeart/2005/8/layout/hierarchy1"/>
    <dgm:cxn modelId="{6E0F5A8D-1B6B-4D04-80F7-DB9407CFE41E}" srcId="{A1DB6501-5A66-41C9-AA8C-FEE69F72A00B}" destId="{9716B081-5BE9-4C9C-AFF1-860C3E77AAB1}" srcOrd="0" destOrd="0" parTransId="{D364F06A-7A48-4B54-99F8-54155886C797}" sibTransId="{5234F558-3E6E-40FA-8D2A-40DEB4CFE303}"/>
    <dgm:cxn modelId="{87D18DCA-35EF-4C42-B5F9-4296168E441A}" type="presOf" srcId="{D47DD471-95D7-4F14-9A57-F100A7DBA4BB}" destId="{F77C5801-9496-45BA-87DF-9378614DC54A}" srcOrd="0" destOrd="0" presId="urn:microsoft.com/office/officeart/2005/8/layout/hierarchy1"/>
    <dgm:cxn modelId="{4EC5EA63-B04E-47B0-94E5-1B227DC0EF0B}" type="presOf" srcId="{6207B6D6-180A-499D-B8FD-0E67C4FADC57}" destId="{0C9CD77D-763E-4F50-9E17-D12D6E5B81B6}" srcOrd="0" destOrd="0" presId="urn:microsoft.com/office/officeart/2005/8/layout/hierarchy1"/>
    <dgm:cxn modelId="{F0DB5DBD-46FE-45D9-B18F-EB23C4EEEBE2}" type="presParOf" srcId="{6A6C86B6-F01C-4F6A-B0DC-D30B1F54DB76}" destId="{36FDA399-EC6E-4EAF-989A-CC1331DEC9B4}" srcOrd="0" destOrd="0" presId="urn:microsoft.com/office/officeart/2005/8/layout/hierarchy1"/>
    <dgm:cxn modelId="{FD6EDA51-FBF8-4E1D-9E9E-67B18DF90F8A}" type="presParOf" srcId="{36FDA399-EC6E-4EAF-989A-CC1331DEC9B4}" destId="{8A84EBBF-5D85-4451-B5E4-16A2283C919F}" srcOrd="0" destOrd="0" presId="urn:microsoft.com/office/officeart/2005/8/layout/hierarchy1"/>
    <dgm:cxn modelId="{EBC2456D-8F6C-426C-8080-CD5AC1BB99DF}" type="presParOf" srcId="{8A84EBBF-5D85-4451-B5E4-16A2283C919F}" destId="{8AFAB1D6-59F1-498A-A39F-0A26A426931F}" srcOrd="0" destOrd="0" presId="urn:microsoft.com/office/officeart/2005/8/layout/hierarchy1"/>
    <dgm:cxn modelId="{A40CD3DD-C0E8-4828-A404-A43DF1272B95}" type="presParOf" srcId="{8A84EBBF-5D85-4451-B5E4-16A2283C919F}" destId="{38C62074-CF44-4AD8-A80F-E00F5BFE45D2}" srcOrd="1" destOrd="0" presId="urn:microsoft.com/office/officeart/2005/8/layout/hierarchy1"/>
    <dgm:cxn modelId="{219C986A-B72B-49EC-B0D5-87FCFF01FF9D}" type="presParOf" srcId="{36FDA399-EC6E-4EAF-989A-CC1331DEC9B4}" destId="{997AF8B7-71DA-4F3B-A4AC-21EDF5779112}" srcOrd="1" destOrd="0" presId="urn:microsoft.com/office/officeart/2005/8/layout/hierarchy1"/>
    <dgm:cxn modelId="{FEF8660D-E09E-4E85-98ED-220F1E0356C5}" type="presParOf" srcId="{997AF8B7-71DA-4F3B-A4AC-21EDF5779112}" destId="{A2A00655-F102-4DDF-81D8-5E3BD79735F6}" srcOrd="0" destOrd="0" presId="urn:microsoft.com/office/officeart/2005/8/layout/hierarchy1"/>
    <dgm:cxn modelId="{3F9B7886-43E6-4716-A6EF-515967504777}" type="presParOf" srcId="{997AF8B7-71DA-4F3B-A4AC-21EDF5779112}" destId="{1AE1DA19-EF8B-4E26-8AE3-77DCBDC8A490}" srcOrd="1" destOrd="0" presId="urn:microsoft.com/office/officeart/2005/8/layout/hierarchy1"/>
    <dgm:cxn modelId="{385FADBA-C501-4238-BD60-676B8C347F2B}" type="presParOf" srcId="{1AE1DA19-EF8B-4E26-8AE3-77DCBDC8A490}" destId="{D96293DD-D092-47C2-A93C-5ED8D27F1580}" srcOrd="0" destOrd="0" presId="urn:microsoft.com/office/officeart/2005/8/layout/hierarchy1"/>
    <dgm:cxn modelId="{725793D3-EE6F-4F6E-9B4B-10905328B3AD}" type="presParOf" srcId="{D96293DD-D092-47C2-A93C-5ED8D27F1580}" destId="{4B9AF91C-9FED-4E63-9246-7E676F3D211B}" srcOrd="0" destOrd="0" presId="urn:microsoft.com/office/officeart/2005/8/layout/hierarchy1"/>
    <dgm:cxn modelId="{1E2F487D-B79A-4753-A51B-7D939866DDA9}" type="presParOf" srcId="{D96293DD-D092-47C2-A93C-5ED8D27F1580}" destId="{AFF8D718-45AD-446A-B61D-83AE27FD45F4}" srcOrd="1" destOrd="0" presId="urn:microsoft.com/office/officeart/2005/8/layout/hierarchy1"/>
    <dgm:cxn modelId="{A20C1D14-8FE2-4628-B1B6-A9C1ADEEFEB1}" type="presParOf" srcId="{1AE1DA19-EF8B-4E26-8AE3-77DCBDC8A490}" destId="{527EA83C-C0A8-4254-B308-F579DB7E858F}" srcOrd="1" destOrd="0" presId="urn:microsoft.com/office/officeart/2005/8/layout/hierarchy1"/>
    <dgm:cxn modelId="{4EE27E31-9F0A-4174-A5FC-6C2B07F402A9}" type="presParOf" srcId="{527EA83C-C0A8-4254-B308-F579DB7E858F}" destId="{F77C5801-9496-45BA-87DF-9378614DC54A}" srcOrd="0" destOrd="0" presId="urn:microsoft.com/office/officeart/2005/8/layout/hierarchy1"/>
    <dgm:cxn modelId="{F33CBCD1-114D-40F9-AABF-BDB8AA78418B}" type="presParOf" srcId="{527EA83C-C0A8-4254-B308-F579DB7E858F}" destId="{2A434780-9E0D-44B3-9496-70F6707E5DF4}" srcOrd="1" destOrd="0" presId="urn:microsoft.com/office/officeart/2005/8/layout/hierarchy1"/>
    <dgm:cxn modelId="{D34C5CD5-E574-4B41-A666-CD5F71A7DD0E}" type="presParOf" srcId="{2A434780-9E0D-44B3-9496-70F6707E5DF4}" destId="{2251E86A-9B34-4A91-A60F-0D6DD10E261E}" srcOrd="0" destOrd="0" presId="urn:microsoft.com/office/officeart/2005/8/layout/hierarchy1"/>
    <dgm:cxn modelId="{CB48E5D4-DCC4-43F4-92F0-57762C428700}" type="presParOf" srcId="{2251E86A-9B34-4A91-A60F-0D6DD10E261E}" destId="{FA5376C9-D57F-43B1-91EF-D9D73A5BC5A0}" srcOrd="0" destOrd="0" presId="urn:microsoft.com/office/officeart/2005/8/layout/hierarchy1"/>
    <dgm:cxn modelId="{592FE36E-A458-43DE-AF88-50EF093C2CBE}" type="presParOf" srcId="{2251E86A-9B34-4A91-A60F-0D6DD10E261E}" destId="{7B8EF7F7-9259-405C-947F-5FC9B8A70C53}" srcOrd="1" destOrd="0" presId="urn:microsoft.com/office/officeart/2005/8/layout/hierarchy1"/>
    <dgm:cxn modelId="{9B03DB4C-CEE9-4A88-B923-FB20A234E4BC}" type="presParOf" srcId="{2A434780-9E0D-44B3-9496-70F6707E5DF4}" destId="{A274E521-4F83-4D05-BA22-9B3C5B99C745}" srcOrd="1" destOrd="0" presId="urn:microsoft.com/office/officeart/2005/8/layout/hierarchy1"/>
    <dgm:cxn modelId="{06AA5FC2-920B-429C-A58D-8A49989A0390}" type="presParOf" srcId="{A274E521-4F83-4D05-BA22-9B3C5B99C745}" destId="{9AA7FA54-1BE4-448F-8577-20138472A005}" srcOrd="0" destOrd="0" presId="urn:microsoft.com/office/officeart/2005/8/layout/hierarchy1"/>
    <dgm:cxn modelId="{9BF72E1B-F488-432E-B2D3-904E83FB133D}" type="presParOf" srcId="{A274E521-4F83-4D05-BA22-9B3C5B99C745}" destId="{C517D988-E2F9-4C87-88E4-0C69E315B93F}" srcOrd="1" destOrd="0" presId="urn:microsoft.com/office/officeart/2005/8/layout/hierarchy1"/>
    <dgm:cxn modelId="{B8BB5009-C0F5-46E1-AD6A-7C42B7ED5CCD}" type="presParOf" srcId="{C517D988-E2F9-4C87-88E4-0C69E315B93F}" destId="{F92BF57A-37A0-4DE2-97E3-0B78BE813C29}" srcOrd="0" destOrd="0" presId="urn:microsoft.com/office/officeart/2005/8/layout/hierarchy1"/>
    <dgm:cxn modelId="{A679C3B0-5561-4D2A-83FE-768F29120088}" type="presParOf" srcId="{F92BF57A-37A0-4DE2-97E3-0B78BE813C29}" destId="{6AE79801-70F4-4BD3-9F35-05B091983CE9}" srcOrd="0" destOrd="0" presId="urn:microsoft.com/office/officeart/2005/8/layout/hierarchy1"/>
    <dgm:cxn modelId="{85114852-1C99-4F1A-A59A-E6E578EAE5F3}" type="presParOf" srcId="{F92BF57A-37A0-4DE2-97E3-0B78BE813C29}" destId="{F80E2F3B-9803-4C2D-BBA3-567A4DAE4A95}" srcOrd="1" destOrd="0" presId="urn:microsoft.com/office/officeart/2005/8/layout/hierarchy1"/>
    <dgm:cxn modelId="{C77D6E9F-F4E7-4787-B16A-999665E512B1}" type="presParOf" srcId="{C517D988-E2F9-4C87-88E4-0C69E315B93F}" destId="{09EA9441-B291-47D3-85EA-285B2DE95ABB}" srcOrd="1" destOrd="0" presId="urn:microsoft.com/office/officeart/2005/8/layout/hierarchy1"/>
    <dgm:cxn modelId="{D041C91D-5337-4F11-A889-991D126A15E3}" type="presParOf" srcId="{A274E521-4F83-4D05-BA22-9B3C5B99C745}" destId="{3BB8239E-A4F3-4513-B751-34B629B346E4}" srcOrd="2" destOrd="0" presId="urn:microsoft.com/office/officeart/2005/8/layout/hierarchy1"/>
    <dgm:cxn modelId="{FAA73192-4001-4DCD-A7BB-4DBD9E259CD6}" type="presParOf" srcId="{A274E521-4F83-4D05-BA22-9B3C5B99C745}" destId="{5C6429AB-A88A-42EA-BF78-4490DB6B2CE4}" srcOrd="3" destOrd="0" presId="urn:microsoft.com/office/officeart/2005/8/layout/hierarchy1"/>
    <dgm:cxn modelId="{5A2B6A3D-CB8A-4809-B85B-B9DB36376067}" type="presParOf" srcId="{5C6429AB-A88A-42EA-BF78-4490DB6B2CE4}" destId="{12D3B2AE-8AD6-4567-A4FB-88123BD58F60}" srcOrd="0" destOrd="0" presId="urn:microsoft.com/office/officeart/2005/8/layout/hierarchy1"/>
    <dgm:cxn modelId="{C3DE910B-CD58-4C65-B2DD-603A23BCF2FD}" type="presParOf" srcId="{12D3B2AE-8AD6-4567-A4FB-88123BD58F60}" destId="{092F3E65-2E37-4625-95DB-6AD70653322F}" srcOrd="0" destOrd="0" presId="urn:microsoft.com/office/officeart/2005/8/layout/hierarchy1"/>
    <dgm:cxn modelId="{9D55059C-BD71-41A3-A151-D35C23B5342D}" type="presParOf" srcId="{12D3B2AE-8AD6-4567-A4FB-88123BD58F60}" destId="{374DE440-E71E-44B5-9822-755E6587F7CF}" srcOrd="1" destOrd="0" presId="urn:microsoft.com/office/officeart/2005/8/layout/hierarchy1"/>
    <dgm:cxn modelId="{10D49E14-EC01-4EF8-B70B-D43CE97B79F9}" type="presParOf" srcId="{5C6429AB-A88A-42EA-BF78-4490DB6B2CE4}" destId="{45E3F71D-B71B-449B-A634-2EB181563D31}" srcOrd="1" destOrd="0" presId="urn:microsoft.com/office/officeart/2005/8/layout/hierarchy1"/>
    <dgm:cxn modelId="{EA3E2132-6B09-4D61-9C10-3E1D3C9B1798}" type="presParOf" srcId="{527EA83C-C0A8-4254-B308-F579DB7E858F}" destId="{A65B23E3-FDCC-410E-BE4F-1C0A93AFA786}" srcOrd="2" destOrd="0" presId="urn:microsoft.com/office/officeart/2005/8/layout/hierarchy1"/>
    <dgm:cxn modelId="{B2E64D24-6D6F-4B73-B12C-01C918A6947F}" type="presParOf" srcId="{527EA83C-C0A8-4254-B308-F579DB7E858F}" destId="{A078DF7A-40FA-40B6-A9B3-A6EFCDCC9330}" srcOrd="3" destOrd="0" presId="urn:microsoft.com/office/officeart/2005/8/layout/hierarchy1"/>
    <dgm:cxn modelId="{AA1AF82D-02E2-472C-982C-79F06B30129D}" type="presParOf" srcId="{A078DF7A-40FA-40B6-A9B3-A6EFCDCC9330}" destId="{9B29321A-C2D4-4ABB-B385-366EE06534C3}" srcOrd="0" destOrd="0" presId="urn:microsoft.com/office/officeart/2005/8/layout/hierarchy1"/>
    <dgm:cxn modelId="{1C7BAC70-1F71-4AC9-B79C-0ADD0822736F}" type="presParOf" srcId="{9B29321A-C2D4-4ABB-B385-366EE06534C3}" destId="{3A6AA786-9039-4652-B1E8-E83DC7ADE1AF}" srcOrd="0" destOrd="0" presId="urn:microsoft.com/office/officeart/2005/8/layout/hierarchy1"/>
    <dgm:cxn modelId="{AECC50AF-D3AA-4165-B1A8-6F943E947B9D}" type="presParOf" srcId="{9B29321A-C2D4-4ABB-B385-366EE06534C3}" destId="{0035BEA6-3005-4508-9F89-D7CF714F5344}" srcOrd="1" destOrd="0" presId="urn:microsoft.com/office/officeart/2005/8/layout/hierarchy1"/>
    <dgm:cxn modelId="{83A4D11D-3025-4312-819F-0A1925C668F3}" type="presParOf" srcId="{A078DF7A-40FA-40B6-A9B3-A6EFCDCC9330}" destId="{63A4B957-CBAE-448E-9EB9-E1228E0260A4}" srcOrd="1" destOrd="0" presId="urn:microsoft.com/office/officeart/2005/8/layout/hierarchy1"/>
    <dgm:cxn modelId="{434D730D-16E4-4B65-924B-4E883A78CCF8}" type="presParOf" srcId="{63A4B957-CBAE-448E-9EB9-E1228E0260A4}" destId="{1C90744B-7CFE-4F2F-9E1A-7419ACD71F5E}" srcOrd="0" destOrd="0" presId="urn:microsoft.com/office/officeart/2005/8/layout/hierarchy1"/>
    <dgm:cxn modelId="{7CEFE5C7-1C6F-4F54-8804-B5C44BABD234}" type="presParOf" srcId="{63A4B957-CBAE-448E-9EB9-E1228E0260A4}" destId="{354F4099-F247-4F97-B4E0-94FCAB89D414}" srcOrd="1" destOrd="0" presId="urn:microsoft.com/office/officeart/2005/8/layout/hierarchy1"/>
    <dgm:cxn modelId="{6289B9ED-5BB8-4211-BE0F-18EBA1228C67}" type="presParOf" srcId="{354F4099-F247-4F97-B4E0-94FCAB89D414}" destId="{969439B4-BA77-47A9-88AB-5834B7E0647C}" srcOrd="0" destOrd="0" presId="urn:microsoft.com/office/officeart/2005/8/layout/hierarchy1"/>
    <dgm:cxn modelId="{45E68636-6D89-44D4-AF90-E10318A3D582}" type="presParOf" srcId="{969439B4-BA77-47A9-88AB-5834B7E0647C}" destId="{49C95D11-3514-4CF0-AAA9-1BC4FE4E728A}" srcOrd="0" destOrd="0" presId="urn:microsoft.com/office/officeart/2005/8/layout/hierarchy1"/>
    <dgm:cxn modelId="{818A2CD2-1452-4344-8517-3E2ED9A980BD}" type="presParOf" srcId="{969439B4-BA77-47A9-88AB-5834B7E0647C}" destId="{824E834C-403B-432A-9BD6-7B632159BF6F}" srcOrd="1" destOrd="0" presId="urn:microsoft.com/office/officeart/2005/8/layout/hierarchy1"/>
    <dgm:cxn modelId="{490E3B93-8694-415D-AFB1-1CDB9BD3D3F2}" type="presParOf" srcId="{354F4099-F247-4F97-B4E0-94FCAB89D414}" destId="{10500B76-271D-4F93-916B-DECD72F604D1}" srcOrd="1" destOrd="0" presId="urn:microsoft.com/office/officeart/2005/8/layout/hierarchy1"/>
    <dgm:cxn modelId="{EE6CB103-4849-4843-BBB8-5E39831CA99D}" type="presParOf" srcId="{63A4B957-CBAE-448E-9EB9-E1228E0260A4}" destId="{C70F9263-6901-4ED7-907E-2732C1694B50}" srcOrd="2" destOrd="0" presId="urn:microsoft.com/office/officeart/2005/8/layout/hierarchy1"/>
    <dgm:cxn modelId="{C53ECA5B-C689-48D9-A479-3258E7FAC672}" type="presParOf" srcId="{63A4B957-CBAE-448E-9EB9-E1228E0260A4}" destId="{554F5A2A-FE2D-407C-AD74-F1399920469D}" srcOrd="3" destOrd="0" presId="urn:microsoft.com/office/officeart/2005/8/layout/hierarchy1"/>
    <dgm:cxn modelId="{37926A7F-1837-418E-83FC-F063733F5836}" type="presParOf" srcId="{554F5A2A-FE2D-407C-AD74-F1399920469D}" destId="{51592EF8-3038-4D73-8206-31EE7D769DE5}" srcOrd="0" destOrd="0" presId="urn:microsoft.com/office/officeart/2005/8/layout/hierarchy1"/>
    <dgm:cxn modelId="{33FFC4D2-2E70-46B9-9C3E-7C31AE2FB0A2}" type="presParOf" srcId="{51592EF8-3038-4D73-8206-31EE7D769DE5}" destId="{56DF8133-A723-432D-95C9-C06304B94B20}" srcOrd="0" destOrd="0" presId="urn:microsoft.com/office/officeart/2005/8/layout/hierarchy1"/>
    <dgm:cxn modelId="{5C331BDF-8B07-468D-AEFA-8ED99053DED3}" type="presParOf" srcId="{51592EF8-3038-4D73-8206-31EE7D769DE5}" destId="{64D5C713-2086-4148-86BD-0157E558B780}" srcOrd="1" destOrd="0" presId="urn:microsoft.com/office/officeart/2005/8/layout/hierarchy1"/>
    <dgm:cxn modelId="{9A3F0D9C-1F01-400F-9A11-7C84E348CB4A}" type="presParOf" srcId="{554F5A2A-FE2D-407C-AD74-F1399920469D}" destId="{AA239459-FF51-419D-9237-824BFDAF5911}" srcOrd="1" destOrd="0" presId="urn:microsoft.com/office/officeart/2005/8/layout/hierarchy1"/>
    <dgm:cxn modelId="{53979A67-D6A5-4617-9724-B50E7080D49B}" type="presParOf" srcId="{63A4B957-CBAE-448E-9EB9-E1228E0260A4}" destId="{9B81B072-2D4C-461E-A95C-6F2B50796ABD}" srcOrd="4" destOrd="0" presId="urn:microsoft.com/office/officeart/2005/8/layout/hierarchy1"/>
    <dgm:cxn modelId="{CEE86EF3-313A-4035-AB4B-3FE378E976DE}" type="presParOf" srcId="{63A4B957-CBAE-448E-9EB9-E1228E0260A4}" destId="{CC4EF72B-00CC-477B-B16E-35E9A737C9F1}" srcOrd="5" destOrd="0" presId="urn:microsoft.com/office/officeart/2005/8/layout/hierarchy1"/>
    <dgm:cxn modelId="{91BBE606-2C03-415A-927A-F405AC2030C1}" type="presParOf" srcId="{CC4EF72B-00CC-477B-B16E-35E9A737C9F1}" destId="{98C422F4-1CE1-4AC6-95C4-09ECF04CF1E1}" srcOrd="0" destOrd="0" presId="urn:microsoft.com/office/officeart/2005/8/layout/hierarchy1"/>
    <dgm:cxn modelId="{F89E0B1A-8AB5-48A2-9069-B958B2763ED0}" type="presParOf" srcId="{98C422F4-1CE1-4AC6-95C4-09ECF04CF1E1}" destId="{165EBCEF-5C14-4899-BBBF-3F0000221CE9}" srcOrd="0" destOrd="0" presId="urn:microsoft.com/office/officeart/2005/8/layout/hierarchy1"/>
    <dgm:cxn modelId="{3AD80516-163F-4B73-BF07-FF1AE4AAB247}" type="presParOf" srcId="{98C422F4-1CE1-4AC6-95C4-09ECF04CF1E1}" destId="{AEBCA13B-2A6B-4D0C-9665-EFBFE58F5B9C}" srcOrd="1" destOrd="0" presId="urn:microsoft.com/office/officeart/2005/8/layout/hierarchy1"/>
    <dgm:cxn modelId="{9C202048-D36B-44DA-BEB4-810787A71049}" type="presParOf" srcId="{CC4EF72B-00CC-477B-B16E-35E9A737C9F1}" destId="{0525F325-9E6E-4391-9172-FCEC94B056F8}" srcOrd="1" destOrd="0" presId="urn:microsoft.com/office/officeart/2005/8/layout/hierarchy1"/>
    <dgm:cxn modelId="{EAD4B2CD-3357-4892-8A90-2BA297E52917}" type="presParOf" srcId="{997AF8B7-71DA-4F3B-A4AC-21EDF5779112}" destId="{9D6D7668-AC79-4F47-A362-19279BD51D96}" srcOrd="2" destOrd="0" presId="urn:microsoft.com/office/officeart/2005/8/layout/hierarchy1"/>
    <dgm:cxn modelId="{BC4A5A64-7B08-4ACD-8B3B-381CFFAA5E24}" type="presParOf" srcId="{997AF8B7-71DA-4F3B-A4AC-21EDF5779112}" destId="{D27525BF-A7C7-4D0B-8B2A-46D3440501BA}" srcOrd="3" destOrd="0" presId="urn:microsoft.com/office/officeart/2005/8/layout/hierarchy1"/>
    <dgm:cxn modelId="{F0885129-82BD-407F-BB4D-85CE5D66C3A8}" type="presParOf" srcId="{D27525BF-A7C7-4D0B-8B2A-46D3440501BA}" destId="{771E57F0-2C0E-4C0E-82EF-C937FED2A3C0}" srcOrd="0" destOrd="0" presId="urn:microsoft.com/office/officeart/2005/8/layout/hierarchy1"/>
    <dgm:cxn modelId="{252C5FD3-DEA7-475A-A954-3F25492C0B97}" type="presParOf" srcId="{771E57F0-2C0E-4C0E-82EF-C937FED2A3C0}" destId="{CB3C3BEE-A711-4788-9DC5-512EB828C28B}" srcOrd="0" destOrd="0" presId="urn:microsoft.com/office/officeart/2005/8/layout/hierarchy1"/>
    <dgm:cxn modelId="{EBCE64F5-653C-4A10-877F-5F441C5287FC}" type="presParOf" srcId="{771E57F0-2C0E-4C0E-82EF-C937FED2A3C0}" destId="{A8A1F140-383B-479F-9323-2FF24446398D}" srcOrd="1" destOrd="0" presId="urn:microsoft.com/office/officeart/2005/8/layout/hierarchy1"/>
    <dgm:cxn modelId="{B5928678-1191-4EE3-906C-FD44C4B4B93D}" type="presParOf" srcId="{D27525BF-A7C7-4D0B-8B2A-46D3440501BA}" destId="{5949D7BB-9D87-4E7C-A3F4-18BF926BBF52}" srcOrd="1" destOrd="0" presId="urn:microsoft.com/office/officeart/2005/8/layout/hierarchy1"/>
    <dgm:cxn modelId="{C49AEF47-4D5D-4CDF-9E3E-9127C72917D1}" type="presParOf" srcId="{5949D7BB-9D87-4E7C-A3F4-18BF926BBF52}" destId="{CA5A3C53-E4AD-41E0-9B68-7A49189A6068}" srcOrd="0" destOrd="0" presId="urn:microsoft.com/office/officeart/2005/8/layout/hierarchy1"/>
    <dgm:cxn modelId="{321CD131-A9F7-44B9-AE03-248031C45FEA}" type="presParOf" srcId="{5949D7BB-9D87-4E7C-A3F4-18BF926BBF52}" destId="{56778C3F-AD94-490B-B16D-78F09D1B4DCC}" srcOrd="1" destOrd="0" presId="urn:microsoft.com/office/officeart/2005/8/layout/hierarchy1"/>
    <dgm:cxn modelId="{19FFF26B-9B61-47C4-8164-F8DBBFEE2DEE}" type="presParOf" srcId="{56778C3F-AD94-490B-B16D-78F09D1B4DCC}" destId="{7298CD30-379C-4AA6-BAE5-E96602BD48F5}" srcOrd="0" destOrd="0" presId="urn:microsoft.com/office/officeart/2005/8/layout/hierarchy1"/>
    <dgm:cxn modelId="{4D254496-6973-4011-B088-E54BFDBD8286}" type="presParOf" srcId="{7298CD30-379C-4AA6-BAE5-E96602BD48F5}" destId="{88C5064F-686E-4D37-914D-5C1FFAE9AA03}" srcOrd="0" destOrd="0" presId="urn:microsoft.com/office/officeart/2005/8/layout/hierarchy1"/>
    <dgm:cxn modelId="{D0087AFD-54F6-453E-8676-5C6914DDD0E5}" type="presParOf" srcId="{7298CD30-379C-4AA6-BAE5-E96602BD48F5}" destId="{D99F2FA1-8257-4D9A-849B-C30BE8035DD2}" srcOrd="1" destOrd="0" presId="urn:microsoft.com/office/officeart/2005/8/layout/hierarchy1"/>
    <dgm:cxn modelId="{4B0BD9E6-64CF-4F71-8943-77B4407D458B}" type="presParOf" srcId="{56778C3F-AD94-490B-B16D-78F09D1B4DCC}" destId="{E0F7C627-EAA8-4418-9685-2647B5241DA4}" srcOrd="1" destOrd="0" presId="urn:microsoft.com/office/officeart/2005/8/layout/hierarchy1"/>
    <dgm:cxn modelId="{7A06A7D7-A7B4-4D0F-BE69-685D03B6A4F9}" type="presParOf" srcId="{E0F7C627-EAA8-4418-9685-2647B5241DA4}" destId="{49CCBFC4-2050-4FD7-A0C8-8CA3FA36E712}" srcOrd="0" destOrd="0" presId="urn:microsoft.com/office/officeart/2005/8/layout/hierarchy1"/>
    <dgm:cxn modelId="{F4F20A2E-1CB9-443A-8941-00ACBDEC8457}" type="presParOf" srcId="{E0F7C627-EAA8-4418-9685-2647B5241DA4}" destId="{8877642E-6450-441D-BBFF-9B1CED3F16B4}" srcOrd="1" destOrd="0" presId="urn:microsoft.com/office/officeart/2005/8/layout/hierarchy1"/>
    <dgm:cxn modelId="{FD5DAC72-55E2-4BD7-A025-9581AAD93C79}" type="presParOf" srcId="{8877642E-6450-441D-BBFF-9B1CED3F16B4}" destId="{B58DB24A-3E4E-4DB3-91D0-A77267744487}" srcOrd="0" destOrd="0" presId="urn:microsoft.com/office/officeart/2005/8/layout/hierarchy1"/>
    <dgm:cxn modelId="{81376225-923B-4EA8-9C1B-B463CD82FE69}" type="presParOf" srcId="{B58DB24A-3E4E-4DB3-91D0-A77267744487}" destId="{59C1910E-3648-4EFE-B60D-4EF897934B36}" srcOrd="0" destOrd="0" presId="urn:microsoft.com/office/officeart/2005/8/layout/hierarchy1"/>
    <dgm:cxn modelId="{C2C9FE97-FE76-46DE-908E-30DF5811E1F9}" type="presParOf" srcId="{B58DB24A-3E4E-4DB3-91D0-A77267744487}" destId="{38EB64A3-E7C5-4DF9-9CB9-71D25A6E397A}" srcOrd="1" destOrd="0" presId="urn:microsoft.com/office/officeart/2005/8/layout/hierarchy1"/>
    <dgm:cxn modelId="{9C0C7017-8285-4469-A227-DA461CF17AAE}" type="presParOf" srcId="{8877642E-6450-441D-BBFF-9B1CED3F16B4}" destId="{B3903449-21D6-4699-86E0-6623D5E4B7A8}" srcOrd="1" destOrd="0" presId="urn:microsoft.com/office/officeart/2005/8/layout/hierarchy1"/>
    <dgm:cxn modelId="{6AC13FE9-7FAF-4BB1-9FFB-DE452CE45D4F}" type="presParOf" srcId="{5949D7BB-9D87-4E7C-A3F4-18BF926BBF52}" destId="{802340A0-DA33-4597-AC70-D83D6828CCC6}" srcOrd="2" destOrd="0" presId="urn:microsoft.com/office/officeart/2005/8/layout/hierarchy1"/>
    <dgm:cxn modelId="{548051AF-5C12-4023-AAC4-F13D886C16B6}" type="presParOf" srcId="{5949D7BB-9D87-4E7C-A3F4-18BF926BBF52}" destId="{4E0837C6-3FDC-492B-9D6B-57266A2E5836}" srcOrd="3" destOrd="0" presId="urn:microsoft.com/office/officeart/2005/8/layout/hierarchy1"/>
    <dgm:cxn modelId="{1C1C8B37-F701-4570-A665-19FA85E24A4A}" type="presParOf" srcId="{4E0837C6-3FDC-492B-9D6B-57266A2E5836}" destId="{FD5F262B-EB52-41AE-84EE-F378F370488E}" srcOrd="0" destOrd="0" presId="urn:microsoft.com/office/officeart/2005/8/layout/hierarchy1"/>
    <dgm:cxn modelId="{7B1C985C-AC91-4B26-847A-5771C4D29AF8}" type="presParOf" srcId="{FD5F262B-EB52-41AE-84EE-F378F370488E}" destId="{575E65D7-7EE8-4C37-BAD7-34A7C2CC498A}" srcOrd="0" destOrd="0" presId="urn:microsoft.com/office/officeart/2005/8/layout/hierarchy1"/>
    <dgm:cxn modelId="{480E3153-62AB-4D26-A22C-6E67ACD6B2D2}" type="presParOf" srcId="{FD5F262B-EB52-41AE-84EE-F378F370488E}" destId="{148A359A-7F22-4E8B-A6D4-B1ECE74EBFB4}" srcOrd="1" destOrd="0" presId="urn:microsoft.com/office/officeart/2005/8/layout/hierarchy1"/>
    <dgm:cxn modelId="{1DF046D7-8B72-4440-9C72-4103FFC9BF48}" type="presParOf" srcId="{4E0837C6-3FDC-492B-9D6B-57266A2E5836}" destId="{EC812FF2-FAF7-4F5E-B2C1-02BC92876143}" srcOrd="1" destOrd="0" presId="urn:microsoft.com/office/officeart/2005/8/layout/hierarchy1"/>
    <dgm:cxn modelId="{21B4BB06-50A0-4B04-954B-096B8109CFA6}" type="presParOf" srcId="{EC812FF2-FAF7-4F5E-B2C1-02BC92876143}" destId="{04467383-55E7-423C-9C2C-A07DA2C09CF0}" srcOrd="0" destOrd="0" presId="urn:microsoft.com/office/officeart/2005/8/layout/hierarchy1"/>
    <dgm:cxn modelId="{17D8A319-1BAF-45F0-AA64-0BE9FEAA2DEA}" type="presParOf" srcId="{EC812FF2-FAF7-4F5E-B2C1-02BC92876143}" destId="{A595A5EE-C47D-4558-9A32-F794BD16D6A4}" srcOrd="1" destOrd="0" presId="urn:microsoft.com/office/officeart/2005/8/layout/hierarchy1"/>
    <dgm:cxn modelId="{A3022906-EBEE-4C2B-8EA5-1C39C943A712}" type="presParOf" srcId="{A595A5EE-C47D-4558-9A32-F794BD16D6A4}" destId="{37ACE82A-4E21-424D-A689-25B4C6AF903B}" srcOrd="0" destOrd="0" presId="urn:microsoft.com/office/officeart/2005/8/layout/hierarchy1"/>
    <dgm:cxn modelId="{4C7A55CA-C78C-4C0D-A28B-8524B5D71B9A}" type="presParOf" srcId="{37ACE82A-4E21-424D-A689-25B4C6AF903B}" destId="{22A110DB-93FE-451B-89AB-95A653DADAB9}" srcOrd="0" destOrd="0" presId="urn:microsoft.com/office/officeart/2005/8/layout/hierarchy1"/>
    <dgm:cxn modelId="{1A2F5A05-BD3F-40D7-9F2C-6494572519A6}" type="presParOf" srcId="{37ACE82A-4E21-424D-A689-25B4C6AF903B}" destId="{51F767B2-3129-419B-AFC4-9FCE365FCFD7}" srcOrd="1" destOrd="0" presId="urn:microsoft.com/office/officeart/2005/8/layout/hierarchy1"/>
    <dgm:cxn modelId="{00A9A6C9-B5E9-4D25-92E3-7BAA9D092C44}" type="presParOf" srcId="{A595A5EE-C47D-4558-9A32-F794BD16D6A4}" destId="{AAC92866-2D47-4437-A8E4-E2F4FCF35F7C}" srcOrd="1" destOrd="0" presId="urn:microsoft.com/office/officeart/2005/8/layout/hierarchy1"/>
    <dgm:cxn modelId="{1337879B-8FFB-49AC-BBBE-C6FDC579B789}" type="presParOf" srcId="{EC812FF2-FAF7-4F5E-B2C1-02BC92876143}" destId="{57127949-7DAF-4411-A3DD-9AACA38B40C8}" srcOrd="2" destOrd="0" presId="urn:microsoft.com/office/officeart/2005/8/layout/hierarchy1"/>
    <dgm:cxn modelId="{EAD2BC72-072E-4469-B68B-CB59DE6241B1}" type="presParOf" srcId="{EC812FF2-FAF7-4F5E-B2C1-02BC92876143}" destId="{C6DB135E-E66E-472E-B3D2-131F2E02C8B8}" srcOrd="3" destOrd="0" presId="urn:microsoft.com/office/officeart/2005/8/layout/hierarchy1"/>
    <dgm:cxn modelId="{005493F3-C968-410E-A575-BD1A5619665A}" type="presParOf" srcId="{C6DB135E-E66E-472E-B3D2-131F2E02C8B8}" destId="{3646259B-06EA-46BE-905B-9B57DC4EEF99}" srcOrd="0" destOrd="0" presId="urn:microsoft.com/office/officeart/2005/8/layout/hierarchy1"/>
    <dgm:cxn modelId="{2422BD8F-FFAC-4191-80ED-10737ADB0AFE}" type="presParOf" srcId="{3646259B-06EA-46BE-905B-9B57DC4EEF99}" destId="{2C44C6AA-D6AD-42D8-A44B-7E159CD855BA}" srcOrd="0" destOrd="0" presId="urn:microsoft.com/office/officeart/2005/8/layout/hierarchy1"/>
    <dgm:cxn modelId="{93B7B0BB-413B-4E18-B080-77B648427F2B}" type="presParOf" srcId="{3646259B-06EA-46BE-905B-9B57DC4EEF99}" destId="{0C9CD77D-763E-4F50-9E17-D12D6E5B81B6}" srcOrd="1" destOrd="0" presId="urn:microsoft.com/office/officeart/2005/8/layout/hierarchy1"/>
    <dgm:cxn modelId="{C4DD6753-AD4B-462F-A336-894ABD3EA795}" type="presParOf" srcId="{C6DB135E-E66E-472E-B3D2-131F2E02C8B8}" destId="{B63F0F0A-0DDF-4EAF-A581-68A6B69935A6}" srcOrd="1" destOrd="0" presId="urn:microsoft.com/office/officeart/2005/8/layout/hierarchy1"/>
    <dgm:cxn modelId="{85E49E98-D79B-4FB7-B344-1ECF8C580640}" type="presParOf" srcId="{EC812FF2-FAF7-4F5E-B2C1-02BC92876143}" destId="{7248BBA0-93F3-4795-8E39-CF8CD2793FD0}" srcOrd="4" destOrd="0" presId="urn:microsoft.com/office/officeart/2005/8/layout/hierarchy1"/>
    <dgm:cxn modelId="{FA541BFC-8347-416F-A914-DB3C1F990B40}" type="presParOf" srcId="{EC812FF2-FAF7-4F5E-B2C1-02BC92876143}" destId="{0EC06A65-45AD-455D-8186-79B1C4F9F2FF}" srcOrd="5" destOrd="0" presId="urn:microsoft.com/office/officeart/2005/8/layout/hierarchy1"/>
    <dgm:cxn modelId="{D02C052A-DA65-4F16-BB83-50DF0107BD16}" type="presParOf" srcId="{0EC06A65-45AD-455D-8186-79B1C4F9F2FF}" destId="{4F6FBC17-FF7F-45B1-ACA1-F07823E66556}" srcOrd="0" destOrd="0" presId="urn:microsoft.com/office/officeart/2005/8/layout/hierarchy1"/>
    <dgm:cxn modelId="{5B4D6340-3042-46DE-A5F7-A709D5773E1A}" type="presParOf" srcId="{4F6FBC17-FF7F-45B1-ACA1-F07823E66556}" destId="{679B5A28-A0D8-49F8-9B45-BEA8EBD4AA7B}" srcOrd="0" destOrd="0" presId="urn:microsoft.com/office/officeart/2005/8/layout/hierarchy1"/>
    <dgm:cxn modelId="{7FE371FD-36EE-48CC-8B9D-2033F329B07F}" type="presParOf" srcId="{4F6FBC17-FF7F-45B1-ACA1-F07823E66556}" destId="{02913911-CB10-4091-81DD-57F64D150EEF}" srcOrd="1" destOrd="0" presId="urn:microsoft.com/office/officeart/2005/8/layout/hierarchy1"/>
    <dgm:cxn modelId="{3A517652-FBD0-4DB2-BCE5-70C0A224C510}" type="presParOf" srcId="{0EC06A65-45AD-455D-8186-79B1C4F9F2FF}" destId="{AEBAC379-63E6-4509-B724-AE7088EACB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8BBA0-93F3-4795-8E39-CF8CD2793FD0}">
      <dsp:nvSpPr>
        <dsp:cNvPr id="0" name=""/>
        <dsp:cNvSpPr/>
      </dsp:nvSpPr>
      <dsp:spPr>
        <a:xfrm>
          <a:off x="7318058" y="3587491"/>
          <a:ext cx="681835" cy="1279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273"/>
              </a:lnTo>
              <a:lnTo>
                <a:pt x="681835" y="1201273"/>
              </a:lnTo>
              <a:lnTo>
                <a:pt x="681835" y="12798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27949-7DAF-4411-A3DD-9AACA38B40C8}">
      <dsp:nvSpPr>
        <dsp:cNvPr id="0" name=""/>
        <dsp:cNvSpPr/>
      </dsp:nvSpPr>
      <dsp:spPr>
        <a:xfrm>
          <a:off x="6863499" y="3587491"/>
          <a:ext cx="454558" cy="1279825"/>
        </a:xfrm>
        <a:custGeom>
          <a:avLst/>
          <a:gdLst/>
          <a:ahLst/>
          <a:cxnLst/>
          <a:rect l="0" t="0" r="0" b="0"/>
          <a:pathLst>
            <a:path>
              <a:moveTo>
                <a:pt x="454558" y="0"/>
              </a:moveTo>
              <a:lnTo>
                <a:pt x="454558" y="1201278"/>
              </a:lnTo>
              <a:lnTo>
                <a:pt x="0" y="1201278"/>
              </a:lnTo>
              <a:lnTo>
                <a:pt x="0" y="127982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67383-55E7-423C-9C2C-A07DA2C09CF0}">
      <dsp:nvSpPr>
        <dsp:cNvPr id="0" name=""/>
        <dsp:cNvSpPr/>
      </dsp:nvSpPr>
      <dsp:spPr>
        <a:xfrm>
          <a:off x="5727105" y="3587491"/>
          <a:ext cx="1590953" cy="1279820"/>
        </a:xfrm>
        <a:custGeom>
          <a:avLst/>
          <a:gdLst/>
          <a:ahLst/>
          <a:cxnLst/>
          <a:rect l="0" t="0" r="0" b="0"/>
          <a:pathLst>
            <a:path>
              <a:moveTo>
                <a:pt x="1590953" y="0"/>
              </a:moveTo>
              <a:lnTo>
                <a:pt x="1590953" y="1201273"/>
              </a:lnTo>
              <a:lnTo>
                <a:pt x="0" y="1201273"/>
              </a:lnTo>
              <a:lnTo>
                <a:pt x="0" y="12798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340A0-DA33-4597-AC70-D83D6828CCC6}">
      <dsp:nvSpPr>
        <dsp:cNvPr id="0" name=""/>
        <dsp:cNvSpPr/>
      </dsp:nvSpPr>
      <dsp:spPr>
        <a:xfrm>
          <a:off x="6636222" y="2678379"/>
          <a:ext cx="681835" cy="370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159"/>
              </a:lnTo>
              <a:lnTo>
                <a:pt x="681835" y="292159"/>
              </a:lnTo>
              <a:lnTo>
                <a:pt x="681835" y="37070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CBFC4-2050-4FD7-A0C8-8CA3FA36E712}">
      <dsp:nvSpPr>
        <dsp:cNvPr id="0" name=""/>
        <dsp:cNvSpPr/>
      </dsp:nvSpPr>
      <dsp:spPr>
        <a:xfrm>
          <a:off x="5378349" y="3587491"/>
          <a:ext cx="91440" cy="294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94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A3C53-E4AD-41E0-9B68-7A49189A6068}">
      <dsp:nvSpPr>
        <dsp:cNvPr id="0" name=""/>
        <dsp:cNvSpPr/>
      </dsp:nvSpPr>
      <dsp:spPr>
        <a:xfrm>
          <a:off x="5424069" y="2678379"/>
          <a:ext cx="1212152" cy="370706"/>
        </a:xfrm>
        <a:custGeom>
          <a:avLst/>
          <a:gdLst/>
          <a:ahLst/>
          <a:cxnLst/>
          <a:rect l="0" t="0" r="0" b="0"/>
          <a:pathLst>
            <a:path>
              <a:moveTo>
                <a:pt x="1212152" y="0"/>
              </a:moveTo>
              <a:lnTo>
                <a:pt x="1212152" y="292159"/>
              </a:lnTo>
              <a:lnTo>
                <a:pt x="0" y="292159"/>
              </a:lnTo>
              <a:lnTo>
                <a:pt x="0" y="37070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D7668-AC79-4F47-A362-19279BD51D96}">
      <dsp:nvSpPr>
        <dsp:cNvPr id="0" name=""/>
        <dsp:cNvSpPr/>
      </dsp:nvSpPr>
      <dsp:spPr>
        <a:xfrm>
          <a:off x="4544433" y="1917867"/>
          <a:ext cx="2091789" cy="222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9"/>
              </a:lnTo>
              <a:lnTo>
                <a:pt x="2091789" y="143559"/>
              </a:lnTo>
              <a:lnTo>
                <a:pt x="2091789" y="2221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1B072-2D4C-461E-A95C-6F2B50796ABD}">
      <dsp:nvSpPr>
        <dsp:cNvPr id="0" name=""/>
        <dsp:cNvSpPr/>
      </dsp:nvSpPr>
      <dsp:spPr>
        <a:xfrm>
          <a:off x="3075522" y="3587491"/>
          <a:ext cx="984877" cy="1658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074"/>
              </a:lnTo>
              <a:lnTo>
                <a:pt x="984877" y="1580074"/>
              </a:lnTo>
              <a:lnTo>
                <a:pt x="984877" y="16586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F9263-6901-4ED7-907E-2732C1694B50}">
      <dsp:nvSpPr>
        <dsp:cNvPr id="0" name=""/>
        <dsp:cNvSpPr/>
      </dsp:nvSpPr>
      <dsp:spPr>
        <a:xfrm>
          <a:off x="2696730" y="3587491"/>
          <a:ext cx="378791" cy="1658621"/>
        </a:xfrm>
        <a:custGeom>
          <a:avLst/>
          <a:gdLst/>
          <a:ahLst/>
          <a:cxnLst/>
          <a:rect l="0" t="0" r="0" b="0"/>
          <a:pathLst>
            <a:path>
              <a:moveTo>
                <a:pt x="378791" y="0"/>
              </a:moveTo>
              <a:lnTo>
                <a:pt x="378791" y="1580074"/>
              </a:lnTo>
              <a:lnTo>
                <a:pt x="0" y="1580074"/>
              </a:lnTo>
              <a:lnTo>
                <a:pt x="0" y="16586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0744B-7CFE-4F2F-9E1A-7419ACD71F5E}">
      <dsp:nvSpPr>
        <dsp:cNvPr id="0" name=""/>
        <dsp:cNvSpPr/>
      </dsp:nvSpPr>
      <dsp:spPr>
        <a:xfrm>
          <a:off x="1257294" y="3587491"/>
          <a:ext cx="1818228" cy="1658621"/>
        </a:xfrm>
        <a:custGeom>
          <a:avLst/>
          <a:gdLst/>
          <a:ahLst/>
          <a:cxnLst/>
          <a:rect l="0" t="0" r="0" b="0"/>
          <a:pathLst>
            <a:path>
              <a:moveTo>
                <a:pt x="1818228" y="0"/>
              </a:moveTo>
              <a:lnTo>
                <a:pt x="1818228" y="1580074"/>
              </a:lnTo>
              <a:lnTo>
                <a:pt x="0" y="1580074"/>
              </a:lnTo>
              <a:lnTo>
                <a:pt x="0" y="16586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B23E3-FDCC-410E-BE4F-1C0A93AFA786}">
      <dsp:nvSpPr>
        <dsp:cNvPr id="0" name=""/>
        <dsp:cNvSpPr/>
      </dsp:nvSpPr>
      <dsp:spPr>
        <a:xfrm>
          <a:off x="2382523" y="2620748"/>
          <a:ext cx="692998" cy="428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790"/>
              </a:lnTo>
              <a:lnTo>
                <a:pt x="692998" y="349790"/>
              </a:lnTo>
              <a:lnTo>
                <a:pt x="692998" y="42833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8239E-A4F3-4513-B751-34B629B346E4}">
      <dsp:nvSpPr>
        <dsp:cNvPr id="0" name=""/>
        <dsp:cNvSpPr/>
      </dsp:nvSpPr>
      <dsp:spPr>
        <a:xfrm>
          <a:off x="954257" y="3587491"/>
          <a:ext cx="511062" cy="552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871"/>
              </a:lnTo>
              <a:lnTo>
                <a:pt x="511062" y="473871"/>
              </a:lnTo>
              <a:lnTo>
                <a:pt x="511062" y="5524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7FA54-1BE4-448F-8577-20138472A005}">
      <dsp:nvSpPr>
        <dsp:cNvPr id="0" name=""/>
        <dsp:cNvSpPr/>
      </dsp:nvSpPr>
      <dsp:spPr>
        <a:xfrm>
          <a:off x="429018" y="3587491"/>
          <a:ext cx="525239" cy="552418"/>
        </a:xfrm>
        <a:custGeom>
          <a:avLst/>
          <a:gdLst/>
          <a:ahLst/>
          <a:cxnLst/>
          <a:rect l="0" t="0" r="0" b="0"/>
          <a:pathLst>
            <a:path>
              <a:moveTo>
                <a:pt x="525239" y="0"/>
              </a:moveTo>
              <a:lnTo>
                <a:pt x="525239" y="473871"/>
              </a:lnTo>
              <a:lnTo>
                <a:pt x="0" y="473871"/>
              </a:lnTo>
              <a:lnTo>
                <a:pt x="0" y="5524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C5801-9496-45BA-87DF-9378614DC54A}">
      <dsp:nvSpPr>
        <dsp:cNvPr id="0" name=""/>
        <dsp:cNvSpPr/>
      </dsp:nvSpPr>
      <dsp:spPr>
        <a:xfrm>
          <a:off x="954257" y="2620748"/>
          <a:ext cx="1428265" cy="428337"/>
        </a:xfrm>
        <a:custGeom>
          <a:avLst/>
          <a:gdLst/>
          <a:ahLst/>
          <a:cxnLst/>
          <a:rect l="0" t="0" r="0" b="0"/>
          <a:pathLst>
            <a:path>
              <a:moveTo>
                <a:pt x="1428265" y="0"/>
              </a:moveTo>
              <a:lnTo>
                <a:pt x="1428265" y="349790"/>
              </a:lnTo>
              <a:lnTo>
                <a:pt x="0" y="349790"/>
              </a:lnTo>
              <a:lnTo>
                <a:pt x="0" y="42833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00655-F102-4DDF-81D8-5E3BD79735F6}">
      <dsp:nvSpPr>
        <dsp:cNvPr id="0" name=""/>
        <dsp:cNvSpPr/>
      </dsp:nvSpPr>
      <dsp:spPr>
        <a:xfrm>
          <a:off x="2382523" y="1917867"/>
          <a:ext cx="2161909" cy="164475"/>
        </a:xfrm>
        <a:custGeom>
          <a:avLst/>
          <a:gdLst/>
          <a:ahLst/>
          <a:cxnLst/>
          <a:rect l="0" t="0" r="0" b="0"/>
          <a:pathLst>
            <a:path>
              <a:moveTo>
                <a:pt x="2161909" y="0"/>
              </a:moveTo>
              <a:lnTo>
                <a:pt x="2161909" y="85928"/>
              </a:lnTo>
              <a:lnTo>
                <a:pt x="0" y="85928"/>
              </a:lnTo>
              <a:lnTo>
                <a:pt x="0" y="1644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AB1D6-59F1-498A-A39F-0A26A426931F}">
      <dsp:nvSpPr>
        <dsp:cNvPr id="0" name=""/>
        <dsp:cNvSpPr/>
      </dsp:nvSpPr>
      <dsp:spPr>
        <a:xfrm>
          <a:off x="4120491" y="1379461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C62074-CF44-4AD8-A80F-E00F5BFE45D2}">
      <dsp:nvSpPr>
        <dsp:cNvPr id="0" name=""/>
        <dsp:cNvSpPr/>
      </dsp:nvSpPr>
      <dsp:spPr>
        <a:xfrm>
          <a:off x="4214700" y="1468960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Лыжные ходы</a:t>
          </a:r>
          <a:endParaRPr lang="ru-RU" sz="800" b="1" kern="1200" dirty="0"/>
        </a:p>
      </dsp:txBody>
      <dsp:txXfrm>
        <a:off x="4230469" y="1484729"/>
        <a:ext cx="816345" cy="506867"/>
      </dsp:txXfrm>
    </dsp:sp>
    <dsp:sp modelId="{4B9AF91C-9FED-4E63-9246-7E676F3D211B}">
      <dsp:nvSpPr>
        <dsp:cNvPr id="0" name=""/>
        <dsp:cNvSpPr/>
      </dsp:nvSpPr>
      <dsp:spPr>
        <a:xfrm>
          <a:off x="1958582" y="2082342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F8D718-45AD-446A-B61D-83AE27FD45F4}">
      <dsp:nvSpPr>
        <dsp:cNvPr id="0" name=""/>
        <dsp:cNvSpPr/>
      </dsp:nvSpPr>
      <dsp:spPr>
        <a:xfrm>
          <a:off x="2052791" y="2171841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классические</a:t>
          </a:r>
          <a:endParaRPr lang="ru-RU" sz="800" b="1" kern="1200" dirty="0"/>
        </a:p>
      </dsp:txBody>
      <dsp:txXfrm>
        <a:off x="2068560" y="2187610"/>
        <a:ext cx="816345" cy="506867"/>
      </dsp:txXfrm>
    </dsp:sp>
    <dsp:sp modelId="{FA5376C9-D57F-43B1-91EF-D9D73A5BC5A0}">
      <dsp:nvSpPr>
        <dsp:cNvPr id="0" name=""/>
        <dsp:cNvSpPr/>
      </dsp:nvSpPr>
      <dsp:spPr>
        <a:xfrm>
          <a:off x="530316" y="3049085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8EF7F7-9259-405C-947F-5FC9B8A70C53}">
      <dsp:nvSpPr>
        <dsp:cNvPr id="0" name=""/>
        <dsp:cNvSpPr/>
      </dsp:nvSpPr>
      <dsp:spPr>
        <a:xfrm>
          <a:off x="624525" y="3138584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попеременные</a:t>
          </a:r>
          <a:endParaRPr lang="ru-RU" sz="800" b="1" kern="1200" dirty="0"/>
        </a:p>
      </dsp:txBody>
      <dsp:txXfrm>
        <a:off x="640294" y="3154353"/>
        <a:ext cx="816345" cy="506867"/>
      </dsp:txXfrm>
    </dsp:sp>
    <dsp:sp modelId="{6AE79801-70F4-4BD3-9F35-05B091983CE9}">
      <dsp:nvSpPr>
        <dsp:cNvPr id="0" name=""/>
        <dsp:cNvSpPr/>
      </dsp:nvSpPr>
      <dsp:spPr>
        <a:xfrm>
          <a:off x="5077" y="4139909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0E2F3B-9803-4C2D-BBA3-567A4DAE4A95}">
      <dsp:nvSpPr>
        <dsp:cNvPr id="0" name=""/>
        <dsp:cNvSpPr/>
      </dsp:nvSpPr>
      <dsp:spPr>
        <a:xfrm>
          <a:off x="99286" y="4229408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попеременный </a:t>
          </a:r>
          <a:r>
            <a:rPr lang="ru-RU" sz="800" b="1" kern="1200" dirty="0" err="1" smtClean="0"/>
            <a:t>двухшажный</a:t>
          </a:r>
          <a:r>
            <a:rPr lang="ru-RU" sz="800" b="1" kern="1200" dirty="0" smtClean="0"/>
            <a:t> ход</a:t>
          </a:r>
          <a:endParaRPr lang="ru-RU" sz="800" b="1" kern="1200" dirty="0"/>
        </a:p>
      </dsp:txBody>
      <dsp:txXfrm>
        <a:off x="115055" y="4245177"/>
        <a:ext cx="816345" cy="506867"/>
      </dsp:txXfrm>
    </dsp:sp>
    <dsp:sp modelId="{092F3E65-2E37-4625-95DB-6AD70653322F}">
      <dsp:nvSpPr>
        <dsp:cNvPr id="0" name=""/>
        <dsp:cNvSpPr/>
      </dsp:nvSpPr>
      <dsp:spPr>
        <a:xfrm>
          <a:off x="1041378" y="4139909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4DE440-E71E-44B5-9822-755E6587F7CF}">
      <dsp:nvSpPr>
        <dsp:cNvPr id="0" name=""/>
        <dsp:cNvSpPr/>
      </dsp:nvSpPr>
      <dsp:spPr>
        <a:xfrm>
          <a:off x="1135588" y="4229408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попеременный </a:t>
          </a:r>
          <a:r>
            <a:rPr lang="ru-RU" sz="800" b="1" kern="1200" dirty="0" err="1" smtClean="0"/>
            <a:t>четырехшажный</a:t>
          </a:r>
          <a:r>
            <a:rPr lang="ru-RU" sz="800" b="1" kern="1200" dirty="0" smtClean="0"/>
            <a:t> ход</a:t>
          </a:r>
          <a:endParaRPr lang="ru-RU" sz="800" b="1" kern="1200" dirty="0"/>
        </a:p>
      </dsp:txBody>
      <dsp:txXfrm>
        <a:off x="1151357" y="4245177"/>
        <a:ext cx="816345" cy="506867"/>
      </dsp:txXfrm>
    </dsp:sp>
    <dsp:sp modelId="{3A6AA786-9039-4652-B1E8-E83DC7ADE1AF}">
      <dsp:nvSpPr>
        <dsp:cNvPr id="0" name=""/>
        <dsp:cNvSpPr/>
      </dsp:nvSpPr>
      <dsp:spPr>
        <a:xfrm>
          <a:off x="2651580" y="3049085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35BEA6-3005-4508-9F89-D7CF714F5344}">
      <dsp:nvSpPr>
        <dsp:cNvPr id="0" name=""/>
        <dsp:cNvSpPr/>
      </dsp:nvSpPr>
      <dsp:spPr>
        <a:xfrm>
          <a:off x="2745790" y="3138584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одновременные</a:t>
          </a:r>
          <a:endParaRPr lang="ru-RU" sz="800" b="1" kern="1200" dirty="0"/>
        </a:p>
      </dsp:txBody>
      <dsp:txXfrm>
        <a:off x="2761559" y="3154353"/>
        <a:ext cx="816345" cy="506867"/>
      </dsp:txXfrm>
    </dsp:sp>
    <dsp:sp modelId="{49C95D11-3514-4CF0-AAA9-1BC4FE4E728A}">
      <dsp:nvSpPr>
        <dsp:cNvPr id="0" name=""/>
        <dsp:cNvSpPr/>
      </dsp:nvSpPr>
      <dsp:spPr>
        <a:xfrm>
          <a:off x="833352" y="5246112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4E834C-403B-432A-9BD6-7B632159BF6F}">
      <dsp:nvSpPr>
        <dsp:cNvPr id="0" name=""/>
        <dsp:cNvSpPr/>
      </dsp:nvSpPr>
      <dsp:spPr>
        <a:xfrm>
          <a:off x="927561" y="5335611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одновременный </a:t>
          </a:r>
          <a:r>
            <a:rPr lang="ru-RU" sz="800" b="1" kern="1200" dirty="0" err="1" smtClean="0"/>
            <a:t>бесшажный</a:t>
          </a:r>
          <a:r>
            <a:rPr lang="ru-RU" sz="800" b="1" kern="1200" dirty="0" smtClean="0"/>
            <a:t>  ход</a:t>
          </a:r>
        </a:p>
      </dsp:txBody>
      <dsp:txXfrm>
        <a:off x="943330" y="5351380"/>
        <a:ext cx="816345" cy="506867"/>
      </dsp:txXfrm>
    </dsp:sp>
    <dsp:sp modelId="{56DF8133-A723-432D-95C9-C06304B94B20}">
      <dsp:nvSpPr>
        <dsp:cNvPr id="0" name=""/>
        <dsp:cNvSpPr/>
      </dsp:nvSpPr>
      <dsp:spPr>
        <a:xfrm>
          <a:off x="2272788" y="5246112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D5C713-2086-4148-86BD-0157E558B780}">
      <dsp:nvSpPr>
        <dsp:cNvPr id="0" name=""/>
        <dsp:cNvSpPr/>
      </dsp:nvSpPr>
      <dsp:spPr>
        <a:xfrm>
          <a:off x="2366998" y="5335611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одновременный одношажный ход</a:t>
          </a:r>
          <a:endParaRPr lang="ru-RU" sz="800" b="1" kern="1200" dirty="0"/>
        </a:p>
      </dsp:txBody>
      <dsp:txXfrm>
        <a:off x="2382767" y="5351380"/>
        <a:ext cx="816345" cy="506867"/>
      </dsp:txXfrm>
    </dsp:sp>
    <dsp:sp modelId="{165EBCEF-5C14-4899-BBBF-3F0000221CE9}">
      <dsp:nvSpPr>
        <dsp:cNvPr id="0" name=""/>
        <dsp:cNvSpPr/>
      </dsp:nvSpPr>
      <dsp:spPr>
        <a:xfrm>
          <a:off x="3636458" y="5246112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BCA13B-2A6B-4D0C-9665-EFBFE58F5B9C}">
      <dsp:nvSpPr>
        <dsp:cNvPr id="0" name=""/>
        <dsp:cNvSpPr/>
      </dsp:nvSpPr>
      <dsp:spPr>
        <a:xfrm>
          <a:off x="3730667" y="5335611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одновременный </a:t>
          </a:r>
          <a:r>
            <a:rPr lang="ru-RU" sz="800" b="1" kern="1200" dirty="0" err="1" smtClean="0"/>
            <a:t>двухшажный</a:t>
          </a:r>
          <a:r>
            <a:rPr lang="ru-RU" sz="800" b="1" kern="1200" dirty="0" smtClean="0"/>
            <a:t> ход</a:t>
          </a:r>
          <a:endParaRPr lang="ru-RU" sz="800" b="1" kern="1200" dirty="0"/>
        </a:p>
      </dsp:txBody>
      <dsp:txXfrm>
        <a:off x="3746436" y="5351380"/>
        <a:ext cx="816345" cy="506867"/>
      </dsp:txXfrm>
    </dsp:sp>
    <dsp:sp modelId="{CB3C3BEE-A711-4788-9DC5-512EB828C28B}">
      <dsp:nvSpPr>
        <dsp:cNvPr id="0" name=""/>
        <dsp:cNvSpPr/>
      </dsp:nvSpPr>
      <dsp:spPr>
        <a:xfrm>
          <a:off x="6212280" y="2139973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A1F140-383B-479F-9323-2FF24446398D}">
      <dsp:nvSpPr>
        <dsp:cNvPr id="0" name=""/>
        <dsp:cNvSpPr/>
      </dsp:nvSpPr>
      <dsp:spPr>
        <a:xfrm>
          <a:off x="6306490" y="2229472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коньковые</a:t>
          </a:r>
          <a:endParaRPr lang="ru-RU" sz="800" b="1" kern="1200" dirty="0"/>
        </a:p>
      </dsp:txBody>
      <dsp:txXfrm>
        <a:off x="6322259" y="2245241"/>
        <a:ext cx="816345" cy="506867"/>
      </dsp:txXfrm>
    </dsp:sp>
    <dsp:sp modelId="{88C5064F-686E-4D37-914D-5C1FFAE9AA03}">
      <dsp:nvSpPr>
        <dsp:cNvPr id="0" name=""/>
        <dsp:cNvSpPr/>
      </dsp:nvSpPr>
      <dsp:spPr>
        <a:xfrm>
          <a:off x="5000128" y="3049085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F2FA1-8257-4D9A-849B-C30BE8035DD2}">
      <dsp:nvSpPr>
        <dsp:cNvPr id="0" name=""/>
        <dsp:cNvSpPr/>
      </dsp:nvSpPr>
      <dsp:spPr>
        <a:xfrm>
          <a:off x="5094337" y="3138584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попеременные</a:t>
          </a:r>
          <a:endParaRPr lang="ru-RU" sz="800" b="1" kern="1200" dirty="0"/>
        </a:p>
      </dsp:txBody>
      <dsp:txXfrm>
        <a:off x="5110106" y="3154353"/>
        <a:ext cx="816345" cy="506867"/>
      </dsp:txXfrm>
    </dsp:sp>
    <dsp:sp modelId="{59C1910E-3648-4EFE-B60D-4EF897934B36}">
      <dsp:nvSpPr>
        <dsp:cNvPr id="0" name=""/>
        <dsp:cNvSpPr/>
      </dsp:nvSpPr>
      <dsp:spPr>
        <a:xfrm>
          <a:off x="5000128" y="3882438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EB64A3-E7C5-4DF9-9CB9-71D25A6E397A}">
      <dsp:nvSpPr>
        <dsp:cNvPr id="0" name=""/>
        <dsp:cNvSpPr/>
      </dsp:nvSpPr>
      <dsp:spPr>
        <a:xfrm>
          <a:off x="5094337" y="3971937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smtClean="0"/>
            <a:t>попеременный двухшажный коньковый ход</a:t>
          </a:r>
          <a:endParaRPr lang="ru-RU" sz="800" b="1" kern="1200"/>
        </a:p>
      </dsp:txBody>
      <dsp:txXfrm>
        <a:off x="5110106" y="3987706"/>
        <a:ext cx="816345" cy="506867"/>
      </dsp:txXfrm>
    </dsp:sp>
    <dsp:sp modelId="{575E65D7-7EE8-4C37-BAD7-34A7C2CC498A}">
      <dsp:nvSpPr>
        <dsp:cNvPr id="0" name=""/>
        <dsp:cNvSpPr/>
      </dsp:nvSpPr>
      <dsp:spPr>
        <a:xfrm>
          <a:off x="6894116" y="3049085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8A359A-7F22-4E8B-A6D4-B1ECE74EBFB4}">
      <dsp:nvSpPr>
        <dsp:cNvPr id="0" name=""/>
        <dsp:cNvSpPr/>
      </dsp:nvSpPr>
      <dsp:spPr>
        <a:xfrm>
          <a:off x="6988325" y="3138584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одновременные</a:t>
          </a:r>
          <a:endParaRPr lang="ru-RU" sz="800" b="1" kern="1200" dirty="0"/>
        </a:p>
      </dsp:txBody>
      <dsp:txXfrm>
        <a:off x="7004094" y="3154353"/>
        <a:ext cx="816345" cy="506867"/>
      </dsp:txXfrm>
    </dsp:sp>
    <dsp:sp modelId="{22A110DB-93FE-451B-89AB-95A653DADAB9}">
      <dsp:nvSpPr>
        <dsp:cNvPr id="0" name=""/>
        <dsp:cNvSpPr/>
      </dsp:nvSpPr>
      <dsp:spPr>
        <a:xfrm>
          <a:off x="5303163" y="4867312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F767B2-3129-419B-AFC4-9FCE365FCFD7}">
      <dsp:nvSpPr>
        <dsp:cNvPr id="0" name=""/>
        <dsp:cNvSpPr/>
      </dsp:nvSpPr>
      <dsp:spPr>
        <a:xfrm>
          <a:off x="5397372" y="4956810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одновременный </a:t>
          </a:r>
          <a:r>
            <a:rPr lang="ru-RU" sz="800" b="1" kern="1200" dirty="0" err="1" smtClean="0"/>
            <a:t>полуконьковый</a:t>
          </a:r>
          <a:r>
            <a:rPr lang="ru-RU" sz="800" b="1" kern="1200" dirty="0" smtClean="0"/>
            <a:t> ход</a:t>
          </a:r>
          <a:endParaRPr lang="ru-RU" sz="800" b="1" kern="1200" dirty="0"/>
        </a:p>
      </dsp:txBody>
      <dsp:txXfrm>
        <a:off x="5413141" y="4972579"/>
        <a:ext cx="816345" cy="506867"/>
      </dsp:txXfrm>
    </dsp:sp>
    <dsp:sp modelId="{2C44C6AA-D6AD-42D8-A44B-7E159CD855BA}">
      <dsp:nvSpPr>
        <dsp:cNvPr id="0" name=""/>
        <dsp:cNvSpPr/>
      </dsp:nvSpPr>
      <dsp:spPr>
        <a:xfrm>
          <a:off x="6439557" y="4867317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9CD77D-763E-4F50-9E17-D12D6E5B81B6}">
      <dsp:nvSpPr>
        <dsp:cNvPr id="0" name=""/>
        <dsp:cNvSpPr/>
      </dsp:nvSpPr>
      <dsp:spPr>
        <a:xfrm>
          <a:off x="6533767" y="4956816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одновременный одношажный коньковый ход</a:t>
          </a:r>
          <a:endParaRPr lang="ru-RU" sz="800" b="1" kern="1200" dirty="0"/>
        </a:p>
      </dsp:txBody>
      <dsp:txXfrm>
        <a:off x="6549536" y="4972585"/>
        <a:ext cx="816345" cy="506867"/>
      </dsp:txXfrm>
    </dsp:sp>
    <dsp:sp modelId="{679B5A28-A0D8-49F8-9B45-BEA8EBD4AA7B}">
      <dsp:nvSpPr>
        <dsp:cNvPr id="0" name=""/>
        <dsp:cNvSpPr/>
      </dsp:nvSpPr>
      <dsp:spPr>
        <a:xfrm>
          <a:off x="7575952" y="4867312"/>
          <a:ext cx="847883" cy="53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13911-CB10-4091-81DD-57F64D150EEF}">
      <dsp:nvSpPr>
        <dsp:cNvPr id="0" name=""/>
        <dsp:cNvSpPr/>
      </dsp:nvSpPr>
      <dsp:spPr>
        <a:xfrm>
          <a:off x="7670161" y="4956810"/>
          <a:ext cx="847883" cy="53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одновременный </a:t>
          </a:r>
          <a:r>
            <a:rPr lang="ru-RU" sz="800" b="1" kern="1200" dirty="0" err="1" smtClean="0"/>
            <a:t>двухшажный</a:t>
          </a:r>
          <a:r>
            <a:rPr lang="ru-RU" sz="800" b="1" kern="1200" dirty="0" smtClean="0"/>
            <a:t> коньковый ход</a:t>
          </a:r>
          <a:endParaRPr lang="ru-RU" sz="800" b="1" kern="1200" dirty="0"/>
        </a:p>
      </dsp:txBody>
      <dsp:txXfrm>
        <a:off x="7685930" y="4972579"/>
        <a:ext cx="816345" cy="506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B216FC-A8D4-4A97-B555-9BB17F8172E0}" type="datetimeFigureOut">
              <a:rPr lang="ru-RU"/>
              <a:pPr>
                <a:defRPr/>
              </a:pPr>
              <a:t>15.04.2018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D15646-5CF3-498D-8187-C53BBAB10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50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44D10-D4D2-4C6C-BDB3-C2DABED131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850DD-255C-4977-AA05-6FC8DF41B2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B4F50-77D0-49F4-B8C2-8D5B13F2EF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F1F10-FAC8-4FC0-A816-DA6399669C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F34D6-9680-4F4E-B2C1-7596F7CDF5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A7746-646A-4539-B81C-DF9BB925C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EA97-485B-420C-8205-5A7955E96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0038-0D7F-443D-A2E7-AF52E63CAE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4E14B-99BB-4E1B-B5E9-27FA75F858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1AF34-613B-4EC9-81FC-360F331260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21AFE-17F8-4114-9373-8016842015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B39DE5-A34E-49AA-92A5-26475542B8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 descr="http://oboi-na-stol.com/pub/original_images/oboi-na-stol.com-42008-sport-vankuver-olimpiada-lyz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91" y="6219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3"/>
          <p:cNvSpPr>
            <a:spLocks noChangeArrowheads="1"/>
          </p:cNvSpPr>
          <p:nvPr/>
        </p:nvSpPr>
        <p:spPr bwMode="auto">
          <a:xfrm>
            <a:off x="803720" y="5013176"/>
            <a:ext cx="77605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8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Лыжный </a:t>
            </a:r>
            <a:r>
              <a:rPr lang="ru-RU" altLang="ru-RU" sz="8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спорт</a:t>
            </a:r>
            <a:endParaRPr lang="ru-RU" altLang="ru-RU" sz="2800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Лекция 2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07904" y="2708920"/>
            <a:ext cx="4248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endParaRPr lang="ru-RU" alt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316043">
            <a:off x="683568" y="3113092"/>
            <a:ext cx="82621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0405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виде деятельности применяются определенные понятия, названия, которые выражаются определенными терминами.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понятий, терминов с учетом их сходства, однородности, по особым признакам называется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классификацией.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терминологии в лыжных гонках происходит в различных направлениях: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иностранных слов, интернациональной терминологии: «спорт», «старт», «трасса»,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персют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«свободный стиль» и т. 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слов, отражающих определенное действие «спуск», «подъем», «поворот», «торможение» и т. 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Переосмысливание существующих слов путем составления их по аналогии, например: «елочка»,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полуелочка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«лесенка», «плуг»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полуплуг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географического признака «финский ход»,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телемарк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имен авторов, впервые применивших технический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структуры техники передвижения, например: низкая, высокая, средняя стойки, одновременные ходы, попеременные ходы, методы тренировки - равномерный, переменный, повторный и т. д.</a:t>
            </a:r>
          </a:p>
          <a:p>
            <a:pPr marL="0" indent="0">
              <a:buFont typeface="Symbol" pitchFamily="18" charset="2"/>
              <a:buNone/>
              <a:defRPr/>
            </a:pPr>
            <a:endParaRPr lang="ru-RU" dirty="0"/>
          </a:p>
        </p:txBody>
      </p:sp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Georgia" pitchFamily="18" charset="0"/>
              </a:rPr>
              <a:t>Классификация и терминология в лыжном спорте</a:t>
            </a:r>
          </a:p>
        </p:txBody>
      </p:sp>
      <p:sp>
        <p:nvSpPr>
          <p:cNvPr id="4" name="TextBox 3"/>
          <p:cNvSpPr txBox="1"/>
          <p:nvPr/>
        </p:nvSpPr>
        <p:spPr>
          <a:xfrm rot="19316043">
            <a:off x="683568" y="3113092"/>
            <a:ext cx="82621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Georgia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способы передвижения на лыжах в зависимости от названия разделяются на группы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лыжах и без лыж;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ходы (классические и коньковые);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переходы с хода на ход;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стойки спусков;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подъемов;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торможений;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поворотов на месте и в движении;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преодоления неровностей.</a:t>
            </a:r>
          </a:p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9"/>
            <a:ext cx="8229600" cy="1002630"/>
          </a:xfrm>
        </p:spPr>
        <p:txBody>
          <a:bodyPr/>
          <a:lstStyle/>
          <a:p>
            <a:pPr eaLnBrk="1" hangingPunct="1"/>
            <a:r>
              <a:rPr lang="ru-RU" b="1" dirty="0" smtClean="0"/>
              <a:t>Классификация</a:t>
            </a:r>
            <a:endParaRPr lang="ru-RU" altLang="ru-RU" dirty="0" smtClean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316043">
            <a:off x="683568" y="3113092"/>
            <a:ext cx="82621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930622"/>
          </a:xfrm>
        </p:spPr>
        <p:txBody>
          <a:bodyPr/>
          <a:lstStyle/>
          <a:p>
            <a:r>
              <a:rPr lang="ru-RU" dirty="0" smtClean="0"/>
              <a:t>Строевых упражнения</a:t>
            </a:r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6876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строевых упражнений выделяют следующие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становись, равняйсь, смирно; равнение направо, налево, на середину;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повороты направо, налево, кругом;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лыжи под руку принять, лыжи на плечо, на лыжи становись, лыжи снять;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порядку рассчитайсь, на 1-2-й рассчитайсь, в колонну по одному, по два стройся; шагом марш и т. д.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316043">
            <a:off x="683568" y="3113092"/>
            <a:ext cx="82621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026761"/>
              </p:ext>
            </p:extLst>
          </p:nvPr>
        </p:nvGraphicFramePr>
        <p:xfrm>
          <a:off x="395536" y="116632"/>
          <a:ext cx="9242661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Лыжные ходы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19316043">
            <a:off x="683568" y="3113092"/>
            <a:ext cx="82621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54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131</Words>
  <Application>Microsoft Office PowerPoint</Application>
  <PresentationFormat>Экран (4:3)</PresentationFormat>
  <Paragraphs>51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Классификация и терминология в лыжном спорте</vt:lpstr>
      <vt:lpstr>Классификация</vt:lpstr>
      <vt:lpstr>Строевых упражнения</vt:lpstr>
      <vt:lpstr>Лыжные ходы</vt:lpstr>
    </vt:vector>
  </TitlesOfParts>
  <Company>паша и алёна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User</cp:lastModifiedBy>
  <cp:revision>57</cp:revision>
  <dcterms:created xsi:type="dcterms:W3CDTF">2008-04-12T11:57:46Z</dcterms:created>
  <dcterms:modified xsi:type="dcterms:W3CDTF">2018-04-15T17:40:04Z</dcterms:modified>
</cp:coreProperties>
</file>