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Светлана\РАБОТА\Кафедра психологии 132\Лекции\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1271" y="2674938"/>
            <a:ext cx="5209396" cy="345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Лекция. Феномен общения в социальной психологии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2572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b="1" i="1" dirty="0"/>
              <a:t>Коммуникативная</a:t>
            </a:r>
            <a:r>
              <a:rPr lang="ru-RU" b="1" dirty="0"/>
              <a:t> </a:t>
            </a:r>
            <a:r>
              <a:rPr lang="ru-RU" dirty="0"/>
              <a:t>сторона общения, или коммуникация в узком смысле слова, состоит в обмене информацией между общающимися индивидами. </a:t>
            </a:r>
            <a:endParaRPr lang="ru-RU" dirty="0" smtClean="0"/>
          </a:p>
          <a:p>
            <a:pPr algn="just"/>
            <a:r>
              <a:rPr lang="ru-RU" b="1" i="1" dirty="0" smtClean="0"/>
              <a:t>Перцептивная</a:t>
            </a:r>
            <a:r>
              <a:rPr lang="ru-RU" dirty="0" smtClean="0"/>
              <a:t> </a:t>
            </a:r>
            <a:r>
              <a:rPr lang="ru-RU" dirty="0"/>
              <a:t>сторона общения означает процесс восприятия и познания друг друга партнерами по общению и установления на этой основе взаимопонимания. </a:t>
            </a:r>
            <a:endParaRPr lang="ru-RU" dirty="0" smtClean="0"/>
          </a:p>
          <a:p>
            <a:pPr algn="just"/>
            <a:r>
              <a:rPr lang="ru-RU" b="1" i="1" dirty="0" smtClean="0"/>
              <a:t>Интерактивная</a:t>
            </a:r>
            <a:r>
              <a:rPr lang="ru-RU" dirty="0" smtClean="0"/>
              <a:t> </a:t>
            </a:r>
            <a:r>
              <a:rPr lang="ru-RU" dirty="0"/>
              <a:t>сторона заключается в организации взаимодействия между общающимися индивидами, т.е. в обмене не только знаниями, идеями, но и действиями.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Общение состоит из трех взаимосвязанных сторон: </a:t>
            </a:r>
            <a:r>
              <a:rPr lang="ru-RU" sz="2000" i="1" dirty="0"/>
              <a:t>коммуникативной, перцептивной и интерактивной</a:t>
            </a:r>
            <a:r>
              <a:rPr lang="ru-RU" sz="2000" dirty="0"/>
              <a:t>.</a:t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1083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Речь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dirty="0"/>
              <a:t>Воздействие речи зависит от ряда факторов</a:t>
            </a:r>
            <a:r>
              <a:rPr lang="ru-RU" b="1" dirty="0"/>
              <a:t>:</a:t>
            </a:r>
            <a:endParaRPr lang="ru-RU" dirty="0"/>
          </a:p>
          <a:p>
            <a:pPr lvl="0"/>
            <a:r>
              <a:rPr lang="ru-RU" dirty="0"/>
              <a:t>широкого социального контекста:  значимости темы, внимания, </a:t>
            </a:r>
            <a:r>
              <a:rPr lang="ru-RU" dirty="0" err="1"/>
              <a:t>уделяющегося</a:t>
            </a:r>
            <a:r>
              <a:rPr lang="ru-RU" dirty="0"/>
              <a:t> в обществе этой теме и т.д.</a:t>
            </a:r>
          </a:p>
          <a:p>
            <a:pPr lvl="0"/>
            <a:r>
              <a:rPr lang="ru-RU" dirty="0"/>
              <a:t>авторитета личности выступающего;</a:t>
            </a:r>
          </a:p>
          <a:p>
            <a:pPr lvl="0"/>
            <a:r>
              <a:rPr lang="ru-RU" dirty="0"/>
              <a:t>культуры речи.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Средства коммуникации.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875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Инструментом </a:t>
            </a:r>
            <a:r>
              <a:rPr lang="ru-RU" dirty="0"/>
              <a:t>общения становится тело человека, обладающее широким диапазоном средств и способов обмена информацией; используется также понятие невербальное поведение. Основными средствами, которыми обладает «язык тела», являются поза, движения (жесты), мимика, взгляд, «пространственное» поведение, характеристики голоса. </a:t>
            </a: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Под невербальным общением понимают коммуникацию между индивидами, протекающую без использования слов. </a:t>
            </a:r>
          </a:p>
        </p:txBody>
      </p:sp>
    </p:spTree>
    <p:extLst>
      <p:ext uri="{BB962C8B-B14F-4D97-AF65-F5344CB8AC3E}">
        <p14:creationId xmlns:p14="http://schemas.microsoft.com/office/powerpoint/2010/main" val="298510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Светлана\РАБОТА\Кафедра психологии 132\Лекции\s-da61a57fbc2cf978d6a45b970f729df4059f039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25249" y="3100578"/>
            <a:ext cx="3901440" cy="2599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Социальная перцепция</a:t>
            </a:r>
            <a:r>
              <a:rPr lang="ru-RU" sz="2400" dirty="0"/>
              <a:t> – процесс восприятия и понимания человеком социальных объектов: других людей, социальных групп, больших социальных общностей.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4999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Светлана\РАБОТА\Кафедра психологии 132\Лекции\ЛЕКЦИИ СОЦ П\фото62ebac76e08683b5483a7ce4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7748" y="2674938"/>
            <a:ext cx="2296442" cy="345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398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636912"/>
            <a:ext cx="7408333" cy="3450696"/>
          </a:xfrm>
        </p:spPr>
        <p:txBody>
          <a:bodyPr>
            <a:normAutofit fontScale="55000" lnSpcReduction="20000"/>
          </a:bodyPr>
          <a:lstStyle/>
          <a:p>
            <a:r>
              <a:rPr lang="ru-RU" sz="4500" b="1" i="1" dirty="0"/>
              <a:t>Эффект ореола </a:t>
            </a:r>
            <a:r>
              <a:rPr lang="ru-RU" sz="4500" dirty="0"/>
              <a:t>заключается в формировании установки на воспринимаемого через направленное приписывание ему определённых качеств,  информация, полученная заранее.</a:t>
            </a:r>
          </a:p>
          <a:p>
            <a:r>
              <a:rPr lang="ru-RU" sz="4500" b="1" i="1" dirty="0" smtClean="0"/>
              <a:t>Эффект </a:t>
            </a:r>
            <a:r>
              <a:rPr lang="ru-RU" sz="4500" b="1" i="1" dirty="0"/>
              <a:t>первого впечатления</a:t>
            </a:r>
            <a:r>
              <a:rPr lang="ru-RU" sz="4500" dirty="0"/>
              <a:t> или первичности основывается на том, что первое впечатление о человеке отражает наиболее субъективно приемлемые и активированные характеристики воспринимающегося.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Стереотипы восприятия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5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i="1" dirty="0"/>
              <a:t>Эффект ожидания -</a:t>
            </a:r>
            <a:r>
              <a:rPr lang="ru-RU" dirty="0"/>
              <a:t> влияние собственного образа на интерпретацию образа других людей. Проецируются собственные качества либо противоположные собственным.</a:t>
            </a:r>
          </a:p>
          <a:p>
            <a:r>
              <a:rPr lang="ru-RU" b="1" i="1" dirty="0"/>
              <a:t>Эффект контраста – </a:t>
            </a:r>
            <a:r>
              <a:rPr lang="ru-RU" dirty="0"/>
              <a:t>смена ориентаций на противоположные. Например, нахождение в более благоприятных условиях (люди менее интеллектуально развитые, чем вы и наоборот).</a:t>
            </a:r>
          </a:p>
          <a:p>
            <a:r>
              <a:rPr lang="ru-RU" b="1" i="1" dirty="0"/>
              <a:t>Эффект ложного согласия </a:t>
            </a:r>
            <a:r>
              <a:rPr lang="ru-RU" dirty="0"/>
              <a:t>проявляется в склонности рассматривать собственное поведение как более типичное, предполагая, что и другие люди в подобного рода ситуациях будут вести себя сходным образом (происходит из – за того, что люди склонны поддерживать отношения с себе подобными, субъективизм и избирательность в оценках).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Стереотипы восприятия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173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Существует два основных вида взаимодействия:</a:t>
            </a:r>
          </a:p>
          <a:p>
            <a:r>
              <a:rPr lang="ru-RU" dirty="0"/>
              <a:t>Кооперация – координация единичных сил участников (суммирование сил)</a:t>
            </a:r>
          </a:p>
          <a:p>
            <a:r>
              <a:rPr lang="ru-RU" dirty="0"/>
              <a:t>Конкуренция - противоборство с добивающимися таких же целей и интересов других индивидов или групп.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dirty="0"/>
              <a:t>Интерактивная сторона общения</a:t>
            </a:r>
            <a:r>
              <a:rPr lang="ru-RU" sz="1600" dirty="0"/>
              <a:t> — это </a:t>
            </a:r>
            <a:r>
              <a:rPr lang="ru-RU" sz="1600" dirty="0" smtClean="0"/>
              <a:t>термин</a:t>
            </a:r>
            <a:r>
              <a:rPr lang="ru-RU" sz="1600" dirty="0"/>
              <a:t>, обозначающий характеристику тех компонентов общения, которые связаны с взаимодействием людей, с непосредственной организацией их совместной деятельности.</a:t>
            </a:r>
            <a:br>
              <a:rPr lang="ru-RU" sz="1600" dirty="0"/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7871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</TotalTime>
  <Words>402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Лекция. Феномен общения в социальной психологии</vt:lpstr>
      <vt:lpstr>Общение состоит из трех взаимосвязанных сторон: коммуникативной, перцептивной и интерактивной. </vt:lpstr>
      <vt:lpstr>Средства коммуникации. </vt:lpstr>
      <vt:lpstr>Под невербальным общением понимают коммуникацию между индивидами, протекающую без использования слов. </vt:lpstr>
      <vt:lpstr>Социальная перцепция – процесс восприятия и понимания человеком социальных объектов: других людей, социальных групп, больших социальных общностей. </vt:lpstr>
      <vt:lpstr>Фото</vt:lpstr>
      <vt:lpstr>Стереотипы восприятия</vt:lpstr>
      <vt:lpstr>Стереотипы восприятия</vt:lpstr>
      <vt:lpstr>Интерактивная сторона общения — это термин, обозначающий характеристику тех компонентов общения, которые связаны с взаимодействием людей, с непосредственной организацией их совместной деятельности.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Лекция. Феномен общения в социальной психологии</dc:title>
  <dc:creator>Bill Gates</dc:creator>
  <cp:lastModifiedBy>Bill Gates</cp:lastModifiedBy>
  <cp:revision>14</cp:revision>
  <dcterms:created xsi:type="dcterms:W3CDTF">2017-10-05T08:18:08Z</dcterms:created>
  <dcterms:modified xsi:type="dcterms:W3CDTF">2017-10-05T08:46:27Z</dcterms:modified>
</cp:coreProperties>
</file>