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Предмет, задачи и методы возрастной и педагогической психологии</a:t>
            </a:r>
            <a:endParaRPr lang="ru-RU" sz="2800" dirty="0"/>
          </a:p>
        </p:txBody>
      </p:sp>
      <p:pic>
        <p:nvPicPr>
          <p:cNvPr id="4100" name="Picture 4" descr="D:\студенты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72816"/>
            <a:ext cx="6552728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7491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cs typeface="Aharoni" panose="02010803020104030203" pitchFamily="2" charset="-79"/>
              </a:rPr>
              <a:t>ВОЗРАСТНАЯ ПСИХОЛОГИЯ </a:t>
            </a:r>
            <a:r>
              <a:rPr lang="ru-RU" sz="2200" dirty="0" smtClean="0">
                <a:cs typeface="Aharoni" panose="02010803020104030203" pitchFamily="2" charset="-79"/>
              </a:rPr>
              <a:t> </a:t>
            </a:r>
            <a:r>
              <a:rPr lang="ru-RU" sz="2700" dirty="0">
                <a:cs typeface="Aharoni" panose="02010803020104030203" pitchFamily="2" charset="-79"/>
              </a:rPr>
              <a:t>– отрасль психологической науки, изучающая закономерности этапов психического развития </a:t>
            </a:r>
            <a:r>
              <a:rPr lang="ru-RU" sz="2700" dirty="0" smtClean="0">
                <a:cs typeface="Aharoni" panose="02010803020104030203" pitchFamily="2" charset="-79"/>
              </a:rPr>
              <a:t>на </a:t>
            </a:r>
            <a:r>
              <a:rPr lang="ru-RU" sz="2700" dirty="0">
                <a:cs typeface="Aharoni" panose="02010803020104030203" pitchFamily="2" charset="-79"/>
              </a:rPr>
              <a:t>протяжении онтогенеза человека</a:t>
            </a:r>
            <a:endParaRPr lang="ru-RU" sz="2700" dirty="0">
              <a:cs typeface="Aharoni" panose="02010803020104030203" pitchFamily="2" charset="-79"/>
            </a:endParaRPr>
          </a:p>
        </p:txBody>
      </p:sp>
      <p:pic>
        <p:nvPicPr>
          <p:cNvPr id="7" name="Picture 2" descr="D:\Возраст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958181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312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b="1" dirty="0">
                <a:cs typeface="Aharoni" panose="02010803020104030203" pitchFamily="2" charset="-79"/>
              </a:rPr>
              <a:t>ПЕДАГОГИЧЕСКАЯ ПСИХОЛОГИЯ</a:t>
            </a:r>
            <a:r>
              <a:rPr lang="ru-RU" sz="2000" dirty="0">
                <a:cs typeface="Aharoni" panose="02010803020104030203" pitchFamily="2" charset="-79"/>
              </a:rPr>
              <a:t> - отрасль психологии, изучающая психологические проблемы обучения и воспитания.</a:t>
            </a:r>
            <a:r>
              <a:rPr lang="ru-RU" sz="2400" dirty="0">
                <a:cs typeface="Aharoni" panose="02010803020104030203" pitchFamily="2" charset="-79"/>
              </a:rPr>
              <a:t/>
            </a:r>
            <a:br>
              <a:rPr lang="ru-RU" sz="2400" dirty="0">
                <a:cs typeface="Aharoni" panose="02010803020104030203" pitchFamily="2" charset="-79"/>
              </a:rPr>
            </a:br>
            <a:endParaRPr lang="ru-RU" sz="2400" dirty="0"/>
          </a:p>
        </p:txBody>
      </p:sp>
      <p:pic>
        <p:nvPicPr>
          <p:cNvPr id="2050" name="Picture 2" descr="D:\обучение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528" y="1340768"/>
            <a:ext cx="6788944" cy="478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738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возрастной психологии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u="sng" dirty="0" smtClean="0"/>
              <a:t>Теоретические задачи </a:t>
            </a:r>
          </a:p>
          <a:p>
            <a:pPr marL="514350" indent="-514350">
              <a:buAutoNum type="arabicPeriod"/>
            </a:pPr>
            <a:r>
              <a:rPr lang="ru-RU" dirty="0" smtClean="0"/>
              <a:t>Описание </a:t>
            </a:r>
            <a:r>
              <a:rPr lang="ru-RU" dirty="0"/>
              <a:t>развития.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 </a:t>
            </a:r>
            <a:r>
              <a:rPr lang="ru-RU" dirty="0"/>
              <a:t>Объяснение развития. 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/>
              <a:t> </a:t>
            </a:r>
            <a:r>
              <a:rPr lang="ru-RU" dirty="0"/>
              <a:t>Прогноз развития.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u="sng" dirty="0" smtClean="0"/>
              <a:t>Прикладные</a:t>
            </a:r>
            <a:r>
              <a:rPr lang="ru-RU" dirty="0" smtClean="0"/>
              <a:t> задачи: </a:t>
            </a:r>
          </a:p>
          <a:p>
            <a:r>
              <a:rPr lang="ru-RU" dirty="0" smtClean="0"/>
              <a:t>Разработка системы </a:t>
            </a:r>
            <a:r>
              <a:rPr lang="ru-RU" dirty="0"/>
              <a:t>диагностики психического развития; </a:t>
            </a:r>
            <a:endParaRPr lang="ru-RU" dirty="0" smtClean="0"/>
          </a:p>
          <a:p>
            <a:r>
              <a:rPr lang="ru-RU" dirty="0" smtClean="0"/>
              <a:t>профилактика </a:t>
            </a:r>
            <a:r>
              <a:rPr lang="ru-RU" dirty="0"/>
              <a:t>возможных нарушений в процессе психического </a:t>
            </a:r>
            <a:r>
              <a:rPr lang="ru-RU" dirty="0" smtClean="0"/>
              <a:t>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1571572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Основные задачи педагогической психологии</a:t>
            </a:r>
            <a:r>
              <a:rPr lang="ru-RU" sz="3200" dirty="0" smtClean="0"/>
              <a:t>: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dirty="0" smtClean="0"/>
              <a:t>раскрытие психологического содержания обучения и воспитания;</a:t>
            </a:r>
          </a:p>
          <a:p>
            <a:pPr marL="0" indent="0">
              <a:buNone/>
            </a:pPr>
            <a:r>
              <a:rPr lang="ru-RU" dirty="0" smtClean="0"/>
              <a:t>3) психологический </a:t>
            </a:r>
            <a:r>
              <a:rPr lang="ru-RU" dirty="0"/>
              <a:t>анализ </a:t>
            </a:r>
            <a:r>
              <a:rPr lang="ru-RU" dirty="0"/>
              <a:t>деятельности </a:t>
            </a:r>
            <a:r>
              <a:rPr lang="ru-RU" dirty="0" smtClean="0"/>
              <a:t>и личности субъектов образовательного процесса;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dirty="0"/>
              <a:t>о</a:t>
            </a:r>
            <a:r>
              <a:rPr lang="ru-RU" dirty="0" smtClean="0"/>
              <a:t>казание помощи </a:t>
            </a:r>
            <a:r>
              <a:rPr lang="ru-RU" dirty="0"/>
              <a:t>педагогу </a:t>
            </a:r>
            <a:r>
              <a:rPr lang="ru-RU" dirty="0" smtClean="0"/>
              <a:t>в построении обучения </a:t>
            </a:r>
            <a:r>
              <a:rPr lang="ru-RU" dirty="0"/>
              <a:t>и </a:t>
            </a:r>
            <a:r>
              <a:rPr lang="ru-RU" dirty="0" smtClean="0"/>
              <a:t>воспитания с учётом психологических фактов, закономерностей и механизмов и </a:t>
            </a:r>
            <a:r>
              <a:rPr lang="ru-RU" dirty="0"/>
              <a:t>тем </a:t>
            </a:r>
            <a:r>
              <a:rPr lang="ru-RU" dirty="0" smtClean="0"/>
              <a:t>самым содействие успешности педагогической профессии.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9494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D:\ученик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00" y="-857250"/>
            <a:ext cx="11430000" cy="857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3622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122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Предмет, задачи и методы возрастной и педагогической психологии</vt:lpstr>
      <vt:lpstr>ВОЗРАСТНАЯ ПСИХОЛОГИЯ  – отрасль психологической науки, изучающая закономерности этапов психического развития на протяжении онтогенеза человека</vt:lpstr>
      <vt:lpstr>ПЕДАГОГИЧЕСКАЯ ПСИХОЛОГИЯ - отрасль психологии, изучающая психологические проблемы обучения и воспитания. </vt:lpstr>
      <vt:lpstr>Задачи возрастной психологии</vt:lpstr>
      <vt:lpstr>Основные задачи педагогической психологии: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Предмет, задачи и методы возрастной и педагогической психологии</dc:title>
  <dc:creator>Bill Gates</dc:creator>
  <cp:lastModifiedBy>Bill Gates</cp:lastModifiedBy>
  <cp:revision>17</cp:revision>
  <dcterms:created xsi:type="dcterms:W3CDTF">2018-02-04T11:08:35Z</dcterms:created>
  <dcterms:modified xsi:type="dcterms:W3CDTF">2018-02-04T12:14:25Z</dcterms:modified>
</cp:coreProperties>
</file>