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звитие чел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448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Факторы, закономерности и динамика психического </a:t>
            </a:r>
            <a:r>
              <a:rPr lang="ru-RU" b="1" dirty="0" smtClean="0"/>
              <a:t>развития. </a:t>
            </a:r>
            <a:r>
              <a:rPr lang="ru-RU" sz="4000" b="1" dirty="0" smtClean="0"/>
              <a:t>Ч.2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376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элькон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6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Основные теории психического развития в зарубежной и отечественной психологии.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Психоаналитические теории развития.</a:t>
            </a:r>
          </a:p>
          <a:p>
            <a:r>
              <a:rPr lang="ru-RU" dirty="0" err="1" smtClean="0"/>
              <a:t>Бихевиористические</a:t>
            </a:r>
            <a:r>
              <a:rPr lang="ru-RU" dirty="0" smtClean="0"/>
              <a:t> теории развития.</a:t>
            </a:r>
          </a:p>
          <a:p>
            <a:r>
              <a:rPr lang="ru-RU" dirty="0" smtClean="0"/>
              <a:t>Гуманистические теории развития.</a:t>
            </a:r>
          </a:p>
          <a:p>
            <a:r>
              <a:rPr lang="ru-RU" dirty="0" smtClean="0"/>
              <a:t>Проблема развития в отечественной психологии (Л.С. Выготский, Д.Б. </a:t>
            </a:r>
            <a:r>
              <a:rPr lang="ru-RU" dirty="0" err="1" smtClean="0"/>
              <a:t>Эльконин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81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тадии развития по фрейду-Frej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4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эриксон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7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8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иаже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4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иаже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0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. Кольбер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8406"/>
            <a:ext cx="8964488" cy="64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6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ериодиз выготский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74269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3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tema_4._otechestvennye_teorii_razvitiya_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14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Факторы, закономерности и динамика психического развития. Ч.2</vt:lpstr>
      <vt:lpstr>Основные теории психического развития в зарубежной и отечественной психологии.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ФАКТОРЫ, ЗАКОНОМЕРНОСТИ И ДИНАМИКА ПСИХИЧЕСКОГО РАЗВИТИЯ.  Ч.2. </dc:title>
  <dc:creator>Bill Gates</dc:creator>
  <cp:lastModifiedBy>AngryWlad</cp:lastModifiedBy>
  <cp:revision>16</cp:revision>
  <dcterms:created xsi:type="dcterms:W3CDTF">2018-02-22T16:24:58Z</dcterms:created>
  <dcterms:modified xsi:type="dcterms:W3CDTF">2018-03-07T16:34:45Z</dcterms:modified>
</cp:coreProperties>
</file>