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0" r:id="rId6"/>
    <p:sldId id="262" r:id="rId7"/>
    <p:sldId id="266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звитие челp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2816"/>
            <a:ext cx="7344816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Факторы, закономерности и динамика психического развития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537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соц ситуац разви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86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600" dirty="0" smtClean="0"/>
              <a:t>Психическое развитие - </a:t>
            </a:r>
            <a:r>
              <a:rPr lang="ru-RU" sz="3600" dirty="0"/>
              <a:t>сложное инволюционно-эволюционное поступательное движение, в ходе которого происходят прогрессивные и регрессивные интеллектуальные, личностные, поведенческие, </a:t>
            </a:r>
            <a:r>
              <a:rPr lang="ru-RU" sz="3600" dirty="0" err="1"/>
              <a:t>деятельностные</a:t>
            </a:r>
            <a:r>
              <a:rPr lang="ru-RU" sz="3600" dirty="0"/>
              <a:t> </a:t>
            </a:r>
            <a:r>
              <a:rPr lang="ru-RU" sz="3600" u="sng" dirty="0"/>
              <a:t>изменения</a:t>
            </a:r>
            <a:r>
              <a:rPr lang="ru-RU" sz="3600" dirty="0"/>
              <a:t> человека</a:t>
            </a:r>
            <a:r>
              <a:rPr lang="ru-RU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Развитие –  </a:t>
            </a:r>
            <a:r>
              <a:rPr lang="ru-RU" sz="2000" u="sng" dirty="0"/>
              <a:t>изменения</a:t>
            </a:r>
            <a:r>
              <a:rPr lang="ru-RU" sz="2000" dirty="0"/>
              <a:t>, происходящие во времени в строении тела, психике и поведении человека в результате биологических процессов в организме и воздействий окружающей среды</a:t>
            </a:r>
          </a:p>
        </p:txBody>
      </p:sp>
    </p:spTree>
    <p:extLst>
      <p:ext uri="{BB962C8B-B14F-4D97-AF65-F5344CB8AC3E}">
        <p14:creationId xmlns:p14="http://schemas.microsoft.com/office/powerpoint/2010/main" val="278248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ВОЗРАСТyu-vo-vsem-organizme-v-tom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7987305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916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В </a:t>
            </a:r>
            <a:r>
              <a:rPr lang="ru-RU" sz="3600" dirty="0" smtClean="0"/>
              <a:t>психическом </a:t>
            </a:r>
            <a:r>
              <a:rPr lang="ru-RU" sz="3600" dirty="0"/>
              <a:t>развитии человека </a:t>
            </a:r>
            <a:r>
              <a:rPr lang="ru-RU" sz="3600" dirty="0" smtClean="0"/>
              <a:t>существуют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КРИЗИСНЫЕ ПЕРИОДЫ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600" dirty="0"/>
              <a:t>непродолжительные бурные стадии, в </a:t>
            </a:r>
            <a:r>
              <a:rPr lang="ru-RU" sz="3600" dirty="0" smtClean="0"/>
              <a:t>течение которых происходят </a:t>
            </a:r>
            <a:r>
              <a:rPr lang="ru-RU" sz="3600" dirty="0"/>
              <a:t>значительные сдвиги в </a:t>
            </a:r>
            <a:r>
              <a:rPr lang="ru-RU" sz="3600" dirty="0" smtClean="0"/>
              <a:t>развитии</a:t>
            </a:r>
            <a:endParaRPr lang="ru-RU" sz="36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СТАБИЛЬНЫЕ ПЕРИОДЫ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dirty="0"/>
              <a:t>п</a:t>
            </a:r>
            <a:r>
              <a:rPr lang="ru-RU" sz="3600" dirty="0" smtClean="0"/>
              <a:t>ериоды плавного течения </a:t>
            </a:r>
            <a:r>
              <a:rPr lang="ru-RU" sz="3600" dirty="0"/>
              <a:t>процесса развития, без резких сдвигов и перемен</a:t>
            </a:r>
          </a:p>
        </p:txBody>
      </p:sp>
    </p:spTree>
    <p:extLst>
      <p:ext uri="{BB962C8B-B14F-4D97-AF65-F5344CB8AC3E}">
        <p14:creationId xmlns:p14="http://schemas.microsoft.com/office/powerpoint/2010/main" val="367389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Выготский выделял 4 </a:t>
            </a:r>
            <a:r>
              <a:rPr lang="ru-RU" dirty="0" smtClean="0"/>
              <a:t>особенности </a:t>
            </a:r>
            <a:r>
              <a:rPr lang="ru-RU" dirty="0"/>
              <a:t>детского развития: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i="1" dirty="0"/>
              <a:t>цикличность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b="1" i="1" dirty="0" smtClean="0"/>
              <a:t>неравномерность</a:t>
            </a:r>
            <a:r>
              <a:rPr lang="ru-RU" i="1" dirty="0"/>
              <a:t>, </a:t>
            </a:r>
            <a:endParaRPr lang="ru-RU" i="1" dirty="0" smtClean="0"/>
          </a:p>
          <a:p>
            <a:r>
              <a:rPr lang="ru-RU" b="1" i="1" dirty="0" smtClean="0"/>
              <a:t>«</a:t>
            </a:r>
            <a:r>
              <a:rPr lang="ru-RU" b="1" i="1" dirty="0"/>
              <a:t>метаморфозы» в детском </a:t>
            </a:r>
            <a:r>
              <a:rPr lang="ru-RU" b="1" i="1" dirty="0" smtClean="0"/>
              <a:t>развитии</a:t>
            </a:r>
          </a:p>
          <a:p>
            <a:r>
              <a:rPr lang="ru-RU" i="1" dirty="0" smtClean="0"/>
              <a:t> </a:t>
            </a:r>
            <a:r>
              <a:rPr lang="ru-RU" b="1" i="1" dirty="0"/>
              <a:t>эволюция и </a:t>
            </a:r>
            <a:r>
              <a:rPr lang="ru-RU" b="1" i="1" dirty="0" smtClean="0"/>
              <a:t>инволюция</a:t>
            </a:r>
          </a:p>
          <a:p>
            <a:endParaRPr lang="ru-RU" dirty="0"/>
          </a:p>
        </p:txBody>
      </p:sp>
      <p:pic>
        <p:nvPicPr>
          <p:cNvPr id="3075" name="Picture 3" descr="D:\ребёнок5_rost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988840"/>
            <a:ext cx="489654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158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</a:t>
            </a:r>
            <a:r>
              <a:rPr lang="ru-RU" b="1" dirty="0"/>
              <a:t>собенности критических периодов детского развития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/>
              <a:t>- относительная трудновоспитуемость ребенка в этот период; </a:t>
            </a:r>
          </a:p>
          <a:p>
            <a:pPr lvl="0"/>
            <a:r>
              <a:rPr lang="ru-RU" dirty="0"/>
              <a:t>- ребенок в критические периоды не столько приобретает, сколько </a:t>
            </a:r>
            <a:r>
              <a:rPr lang="ru-RU" dirty="0" err="1"/>
              <a:t>теряеет</a:t>
            </a:r>
            <a:r>
              <a:rPr lang="ru-RU" dirty="0"/>
              <a:t> из приобретенного прежде. Нет появления новых интересов, стремлений, новых видов деятельности и форм внутренней жизни;</a:t>
            </a:r>
          </a:p>
          <a:p>
            <a:r>
              <a:rPr lang="ru-RU" dirty="0"/>
              <a:t>- кризис наступает незаметно: трудно определить его начало и окончание. Однако в середине этого возрастного периода </a:t>
            </a:r>
            <a:r>
              <a:rPr lang="ru-RU" dirty="0" smtClean="0"/>
              <a:t>происхо­дит </a:t>
            </a:r>
            <a:r>
              <a:rPr lang="ru-RU" dirty="0"/>
              <a:t>резкое обострение </a:t>
            </a:r>
            <a:r>
              <a:rPr lang="ru-RU" dirty="0" smtClean="0"/>
              <a:t>кризиса.</a:t>
            </a:r>
            <a:endParaRPr lang="ru-RU" dirty="0"/>
          </a:p>
        </p:txBody>
      </p:sp>
      <p:pic>
        <p:nvPicPr>
          <p:cNvPr id="4098" name="Picture 2" descr="D:\кризис подростка0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5025" y="3130518"/>
            <a:ext cx="3822700" cy="254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77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сензитивные пе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86" y="544793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8402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факторы разви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68760"/>
            <a:ext cx="6242050" cy="4675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468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движущие силы разви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522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37</TotalTime>
  <Words>176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Candara</vt:lpstr>
      <vt:lpstr>Symbol</vt:lpstr>
      <vt:lpstr>Волна</vt:lpstr>
      <vt:lpstr>Факторы, закономерности и динамика психического развития</vt:lpstr>
      <vt:lpstr>Развитие –  изменения, происходящие во времени в строении тела, психике и поведении человека в результате биологических процессов в организме и воздействий окружающей среды</vt:lpstr>
      <vt:lpstr>Презентация PowerPoint</vt:lpstr>
      <vt:lpstr>В психическом развитии человека существуют</vt:lpstr>
      <vt:lpstr>Выготский выделял 4 особенности детского развития:</vt:lpstr>
      <vt:lpstr>Особенности критических периодов детского развития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Факторы, закономерности и динамика психического развития</dc:title>
  <dc:creator>Bill Gates</dc:creator>
  <cp:lastModifiedBy>AngryWlad</cp:lastModifiedBy>
  <cp:revision>21</cp:revision>
  <dcterms:created xsi:type="dcterms:W3CDTF">2018-02-16T06:37:32Z</dcterms:created>
  <dcterms:modified xsi:type="dcterms:W3CDTF">2018-03-07T16:23:03Z</dcterms:modified>
</cp:coreProperties>
</file>