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7"/>
  </p:notesMasterIdLst>
  <p:sldIdLst>
    <p:sldId id="272" r:id="rId2"/>
    <p:sldId id="330" r:id="rId3"/>
    <p:sldId id="313" r:id="rId4"/>
    <p:sldId id="320" r:id="rId5"/>
    <p:sldId id="314" r:id="rId6"/>
    <p:sldId id="342" r:id="rId7"/>
    <p:sldId id="321" r:id="rId8"/>
    <p:sldId id="343" r:id="rId9"/>
    <p:sldId id="344" r:id="rId10"/>
    <p:sldId id="345" r:id="rId11"/>
    <p:sldId id="315" r:id="rId12"/>
    <p:sldId id="316" r:id="rId13"/>
    <p:sldId id="317" r:id="rId14"/>
    <p:sldId id="322" r:id="rId15"/>
    <p:sldId id="323" r:id="rId16"/>
    <p:sldId id="324" r:id="rId17"/>
    <p:sldId id="325" r:id="rId18"/>
    <p:sldId id="327" r:id="rId19"/>
    <p:sldId id="328" r:id="rId20"/>
    <p:sldId id="329" r:id="rId21"/>
    <p:sldId id="332" r:id="rId22"/>
    <p:sldId id="331" r:id="rId23"/>
    <p:sldId id="333" r:id="rId24"/>
    <p:sldId id="334" r:id="rId25"/>
    <p:sldId id="346" r:id="rId26"/>
    <p:sldId id="347" r:id="rId27"/>
    <p:sldId id="348" r:id="rId28"/>
    <p:sldId id="349" r:id="rId29"/>
    <p:sldId id="336" r:id="rId30"/>
    <p:sldId id="338" r:id="rId31"/>
    <p:sldId id="339" r:id="rId32"/>
    <p:sldId id="350" r:id="rId33"/>
    <p:sldId id="351" r:id="rId34"/>
    <p:sldId id="352" r:id="rId35"/>
    <p:sldId id="335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662" autoAdjust="0"/>
  </p:normalViewPr>
  <p:slideViewPr>
    <p:cSldViewPr>
      <p:cViewPr varScale="1">
        <p:scale>
          <a:sx n="71" d="100"/>
          <a:sy n="71" d="100"/>
        </p:scale>
        <p:origin x="11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EB696E-6A5E-4F60-956A-23B599A55B2D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1CF1C8-47AC-4247-9766-CC8E6A981E15}">
      <dgm:prSet phldrT="[Текст]" custT="1"/>
      <dgm:spPr/>
      <dgm:t>
        <a:bodyPr/>
        <a:lstStyle/>
        <a:p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Профессиональные компетенции,           в том числе, 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заявленные</a:t>
          </a:r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профессиональном стандарте педагога</a:t>
          </a:r>
          <a:endParaRPr lang="ru-RU" sz="1500" dirty="0"/>
        </a:p>
      </dgm:t>
    </dgm:pt>
    <dgm:pt modelId="{5BCC4413-B893-47CE-A277-F6F799AA607C}" type="parTrans" cxnId="{3E234457-D425-43A9-A68C-05253988C42A}">
      <dgm:prSet/>
      <dgm:spPr/>
      <dgm:t>
        <a:bodyPr/>
        <a:lstStyle/>
        <a:p>
          <a:endParaRPr lang="ru-RU"/>
        </a:p>
      </dgm:t>
    </dgm:pt>
    <dgm:pt modelId="{7AC3A714-EC05-4651-8ECD-8012F5B80BEC}" type="sibTrans" cxnId="{3E234457-D425-43A9-A68C-05253988C42A}">
      <dgm:prSet/>
      <dgm:spPr/>
      <dgm:t>
        <a:bodyPr/>
        <a:lstStyle/>
        <a:p>
          <a:endParaRPr lang="ru-RU"/>
        </a:p>
      </dgm:t>
    </dgm:pt>
    <dgm:pt modelId="{F8D30A1E-1778-462E-9772-D04D9B2A6816}">
      <dgm:prSet phldrT="[Текст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личностные</a:t>
          </a:r>
          <a:endParaRPr lang="ru-RU" sz="1800" dirty="0"/>
        </a:p>
      </dgm:t>
    </dgm:pt>
    <dgm:pt modelId="{7CC9900F-58DA-4216-8235-E3B2DE682DD8}" type="parTrans" cxnId="{A900E090-4F10-4C5C-8C51-C0F2ADC2CCB9}">
      <dgm:prSet/>
      <dgm:spPr/>
      <dgm:t>
        <a:bodyPr/>
        <a:lstStyle/>
        <a:p>
          <a:endParaRPr lang="ru-RU"/>
        </a:p>
      </dgm:t>
    </dgm:pt>
    <dgm:pt modelId="{8D726437-FA6C-46B1-8135-7F2BB588DCB3}" type="sibTrans" cxnId="{A900E090-4F10-4C5C-8C51-C0F2ADC2CCB9}">
      <dgm:prSet/>
      <dgm:spPr/>
      <dgm:t>
        <a:bodyPr/>
        <a:lstStyle/>
        <a:p>
          <a:endParaRPr lang="ru-RU"/>
        </a:p>
      </dgm:t>
    </dgm:pt>
    <dgm:pt modelId="{7E3880D1-D616-4DBC-A454-8575D41E163A}">
      <dgm:prSet phldrT="[Текст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предметные</a:t>
          </a:r>
          <a:endParaRPr lang="ru-RU" sz="1800" dirty="0"/>
        </a:p>
      </dgm:t>
    </dgm:pt>
    <dgm:pt modelId="{3056C021-B1A6-4CDA-BE00-257E9E4AC21E}" type="parTrans" cxnId="{FDA81C3A-7C5E-4767-8265-82DEBBEB9B8A}">
      <dgm:prSet/>
      <dgm:spPr/>
      <dgm:t>
        <a:bodyPr/>
        <a:lstStyle/>
        <a:p>
          <a:endParaRPr lang="ru-RU"/>
        </a:p>
      </dgm:t>
    </dgm:pt>
    <dgm:pt modelId="{DB1F8188-82AC-4AE0-997D-8EAB651B37A9}" type="sibTrans" cxnId="{FDA81C3A-7C5E-4767-8265-82DEBBEB9B8A}">
      <dgm:prSet/>
      <dgm:spPr/>
      <dgm:t>
        <a:bodyPr/>
        <a:lstStyle/>
        <a:p>
          <a:endParaRPr lang="ru-RU"/>
        </a:p>
      </dgm:t>
    </dgm:pt>
    <dgm:pt modelId="{7A46B02D-B723-41AD-80CE-5A6B0950F59C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Профессиональные компетенции, представленные в образовательных стандартах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8C1637-08F2-4E03-84E7-791712B7AF92}" type="parTrans" cxnId="{C54CDDDB-4CDB-4CE2-94AD-7D31F2E639C5}">
      <dgm:prSet/>
      <dgm:spPr/>
      <dgm:t>
        <a:bodyPr/>
        <a:lstStyle/>
        <a:p>
          <a:endParaRPr lang="ru-RU"/>
        </a:p>
      </dgm:t>
    </dgm:pt>
    <dgm:pt modelId="{DFFE55AD-A67A-4CBC-B3E0-71EA15950D3F}" type="sibTrans" cxnId="{C54CDDDB-4CDB-4CE2-94AD-7D31F2E639C5}">
      <dgm:prSet/>
      <dgm:spPr/>
      <dgm:t>
        <a:bodyPr/>
        <a:lstStyle/>
        <a:p>
          <a:endParaRPr lang="ru-RU"/>
        </a:p>
      </dgm:t>
    </dgm:pt>
    <dgm:pt modelId="{0F13D9D2-3BB6-4CFD-AA98-31E6935736D7}">
      <dgm:prSet phldrT="[Текст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универсальные</a:t>
          </a:r>
          <a:endParaRPr lang="ru-RU" sz="1800" dirty="0"/>
        </a:p>
      </dgm:t>
    </dgm:pt>
    <dgm:pt modelId="{D88658E4-A837-490A-A1A6-B3E71C863A89}" type="parTrans" cxnId="{B06126D8-6215-49D5-946A-873FB1E1F1D2}">
      <dgm:prSet/>
      <dgm:spPr/>
      <dgm:t>
        <a:bodyPr/>
        <a:lstStyle/>
        <a:p>
          <a:endParaRPr lang="ru-RU"/>
        </a:p>
      </dgm:t>
    </dgm:pt>
    <dgm:pt modelId="{3D34E0A9-9EC3-4724-924B-57EBBC6EFCAF}" type="sibTrans" cxnId="{B06126D8-6215-49D5-946A-873FB1E1F1D2}">
      <dgm:prSet/>
      <dgm:spPr/>
      <dgm:t>
        <a:bodyPr/>
        <a:lstStyle/>
        <a:p>
          <a:endParaRPr lang="ru-RU"/>
        </a:p>
      </dgm:t>
    </dgm:pt>
    <dgm:pt modelId="{321CB6E5-8915-4A7A-9AC7-D4E47B220645}">
      <dgm:prSet phldrT="[Текст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базовые профессиональные</a:t>
          </a:r>
          <a:endParaRPr lang="ru-RU" sz="1800" dirty="0"/>
        </a:p>
      </dgm:t>
    </dgm:pt>
    <dgm:pt modelId="{0148A71C-3144-4C71-8889-F30FF298870B}" type="parTrans" cxnId="{E0F85DC6-7631-42B9-B09D-5D8141DF0A5B}">
      <dgm:prSet/>
      <dgm:spPr/>
      <dgm:t>
        <a:bodyPr/>
        <a:lstStyle/>
        <a:p>
          <a:endParaRPr lang="ru-RU"/>
        </a:p>
      </dgm:t>
    </dgm:pt>
    <dgm:pt modelId="{FFB6A1A6-6811-4976-AA52-20804CE72155}" type="sibTrans" cxnId="{E0F85DC6-7631-42B9-B09D-5D8141DF0A5B}">
      <dgm:prSet/>
      <dgm:spPr/>
      <dgm:t>
        <a:bodyPr/>
        <a:lstStyle/>
        <a:p>
          <a:endParaRPr lang="ru-RU"/>
        </a:p>
      </dgm:t>
    </dgm:pt>
    <dgm:pt modelId="{2272E51E-17F5-420F-BD92-D92897C3B9AB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метапредметные</a:t>
          </a:r>
          <a:endParaRPr lang="ru-RU" sz="1800" dirty="0"/>
        </a:p>
      </dgm:t>
    </dgm:pt>
    <dgm:pt modelId="{B4843FFF-817E-4B87-9AD9-75F939916472}" type="parTrans" cxnId="{D4275D89-AA2F-412D-9CCA-62721AC02B0B}">
      <dgm:prSet/>
      <dgm:spPr/>
      <dgm:t>
        <a:bodyPr/>
        <a:lstStyle/>
        <a:p>
          <a:endParaRPr lang="ru-RU"/>
        </a:p>
      </dgm:t>
    </dgm:pt>
    <dgm:pt modelId="{890DD7DD-A3F3-4C4B-AA29-373C0C41FA2D}" type="sibTrans" cxnId="{D4275D89-AA2F-412D-9CCA-62721AC02B0B}">
      <dgm:prSet/>
      <dgm:spPr/>
      <dgm:t>
        <a:bodyPr/>
        <a:lstStyle/>
        <a:p>
          <a:endParaRPr lang="ru-RU"/>
        </a:p>
      </dgm:t>
    </dgm:pt>
    <dgm:pt modelId="{20B99ED7-57FB-4BC2-BB6A-92DCAEB11A9F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специализированные</a:t>
          </a:r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300" dirty="0"/>
        </a:p>
      </dgm:t>
    </dgm:pt>
    <dgm:pt modelId="{F554E099-E898-4E2E-B2DC-F56478EB1102}" type="parTrans" cxnId="{E682353C-A09E-4401-BBF3-049A47572700}">
      <dgm:prSet/>
      <dgm:spPr/>
      <dgm:t>
        <a:bodyPr/>
        <a:lstStyle/>
        <a:p>
          <a:endParaRPr lang="ru-RU"/>
        </a:p>
      </dgm:t>
    </dgm:pt>
    <dgm:pt modelId="{BFB7E90E-4B24-4959-9B98-3B9196480664}" type="sibTrans" cxnId="{E682353C-A09E-4401-BBF3-049A47572700}">
      <dgm:prSet/>
      <dgm:spPr/>
      <dgm:t>
        <a:bodyPr/>
        <a:lstStyle/>
        <a:p>
          <a:endParaRPr lang="ru-RU"/>
        </a:p>
      </dgm:t>
    </dgm:pt>
    <dgm:pt modelId="{E4C4E4F6-085E-433E-9939-9C3E63DE8B88}" type="pres">
      <dgm:prSet presAssocID="{48EB696E-6A5E-4F60-956A-23B599A55B2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BA2099-5F70-4ED0-B4BA-81065E857FA1}" type="pres">
      <dgm:prSet presAssocID="{711CF1C8-47AC-4247-9766-CC8E6A981E15}" presName="root" presStyleCnt="0"/>
      <dgm:spPr/>
    </dgm:pt>
    <dgm:pt modelId="{B23BD0A7-5E78-42BF-AC16-DA77FD389C2F}" type="pres">
      <dgm:prSet presAssocID="{711CF1C8-47AC-4247-9766-CC8E6A981E15}" presName="rootComposite" presStyleCnt="0"/>
      <dgm:spPr/>
    </dgm:pt>
    <dgm:pt modelId="{AA3DC48F-FC53-4BF1-85FB-3159D5CB577A}" type="pres">
      <dgm:prSet presAssocID="{711CF1C8-47AC-4247-9766-CC8E6A981E15}" presName="rootText" presStyleLbl="node1" presStyleIdx="0" presStyleCnt="2" custScaleX="165822"/>
      <dgm:spPr/>
      <dgm:t>
        <a:bodyPr/>
        <a:lstStyle/>
        <a:p>
          <a:endParaRPr lang="ru-RU"/>
        </a:p>
      </dgm:t>
    </dgm:pt>
    <dgm:pt modelId="{38FC4D3A-29E7-46E5-8229-6CB567C53CF0}" type="pres">
      <dgm:prSet presAssocID="{711CF1C8-47AC-4247-9766-CC8E6A981E15}" presName="rootConnector" presStyleLbl="node1" presStyleIdx="0" presStyleCnt="2"/>
      <dgm:spPr/>
      <dgm:t>
        <a:bodyPr/>
        <a:lstStyle/>
        <a:p>
          <a:endParaRPr lang="ru-RU"/>
        </a:p>
      </dgm:t>
    </dgm:pt>
    <dgm:pt modelId="{AFA3EBFC-0316-414C-866D-6BD312116324}" type="pres">
      <dgm:prSet presAssocID="{711CF1C8-47AC-4247-9766-CC8E6A981E15}" presName="childShape" presStyleCnt="0"/>
      <dgm:spPr/>
    </dgm:pt>
    <dgm:pt modelId="{B5DFF9DB-DC5F-4DDE-A0A6-82962E83829E}" type="pres">
      <dgm:prSet presAssocID="{7CC9900F-58DA-4216-8235-E3B2DE682DD8}" presName="Name13" presStyleLbl="parChTrans1D2" presStyleIdx="0" presStyleCnt="6"/>
      <dgm:spPr/>
      <dgm:t>
        <a:bodyPr/>
        <a:lstStyle/>
        <a:p>
          <a:endParaRPr lang="ru-RU"/>
        </a:p>
      </dgm:t>
    </dgm:pt>
    <dgm:pt modelId="{0607B612-2931-4C3A-8F59-A4E39EE624CC}" type="pres">
      <dgm:prSet presAssocID="{F8D30A1E-1778-462E-9772-D04D9B2A6816}" presName="childText" presStyleLbl="bgAcc1" presStyleIdx="0" presStyleCnt="6" custLinFactNeighborX="-1445" custLinFactNeighborY="-9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1CEA27-BB23-4ECA-A662-DAE3CBF7F682}" type="pres">
      <dgm:prSet presAssocID="{3056C021-B1A6-4CDA-BE00-257E9E4AC21E}" presName="Name13" presStyleLbl="parChTrans1D2" presStyleIdx="1" presStyleCnt="6"/>
      <dgm:spPr/>
      <dgm:t>
        <a:bodyPr/>
        <a:lstStyle/>
        <a:p>
          <a:endParaRPr lang="ru-RU"/>
        </a:p>
      </dgm:t>
    </dgm:pt>
    <dgm:pt modelId="{04D80D49-C3FF-4046-B30A-056AAB12E244}" type="pres">
      <dgm:prSet presAssocID="{7E3880D1-D616-4DBC-A454-8575D41E163A}" presName="childText" presStyleLbl="bgAcc1" presStyleIdx="1" presStyleCnt="6" custLinFactNeighborX="-1445" custLinFactNeighborY="-189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A1BF5E-CC68-453D-A10D-5998749C4F9F}" type="pres">
      <dgm:prSet presAssocID="{B4843FFF-817E-4B87-9AD9-75F939916472}" presName="Name13" presStyleLbl="parChTrans1D2" presStyleIdx="2" presStyleCnt="6"/>
      <dgm:spPr/>
      <dgm:t>
        <a:bodyPr/>
        <a:lstStyle/>
        <a:p>
          <a:endParaRPr lang="ru-RU"/>
        </a:p>
      </dgm:t>
    </dgm:pt>
    <dgm:pt modelId="{73421DD0-BE58-441A-B7D8-C1BAEF5AAB10}" type="pres">
      <dgm:prSet presAssocID="{2272E51E-17F5-420F-BD92-D92897C3B9AB}" presName="childText" presStyleLbl="bgAcc1" presStyleIdx="2" presStyleCnt="6" custScaleX="120877" custLinFactNeighborX="-1445" custLinFactNeighborY="-28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9B9A9D-9C03-48D1-B78C-0CEDA271CAFE}" type="pres">
      <dgm:prSet presAssocID="{7A46B02D-B723-41AD-80CE-5A6B0950F59C}" presName="root" presStyleCnt="0"/>
      <dgm:spPr/>
    </dgm:pt>
    <dgm:pt modelId="{2C4530A7-BA4F-4BC4-86A8-0CCDC782885E}" type="pres">
      <dgm:prSet presAssocID="{7A46B02D-B723-41AD-80CE-5A6B0950F59C}" presName="rootComposite" presStyleCnt="0"/>
      <dgm:spPr/>
    </dgm:pt>
    <dgm:pt modelId="{DBF62D86-FDDB-4655-BD4D-6D4B43B90359}" type="pres">
      <dgm:prSet presAssocID="{7A46B02D-B723-41AD-80CE-5A6B0950F59C}" presName="rootText" presStyleLbl="node1" presStyleIdx="1" presStyleCnt="2" custScaleX="171794"/>
      <dgm:spPr/>
      <dgm:t>
        <a:bodyPr/>
        <a:lstStyle/>
        <a:p>
          <a:endParaRPr lang="ru-RU"/>
        </a:p>
      </dgm:t>
    </dgm:pt>
    <dgm:pt modelId="{ED718DA3-5816-4210-9244-FCC0D23E3DA4}" type="pres">
      <dgm:prSet presAssocID="{7A46B02D-B723-41AD-80CE-5A6B0950F59C}" presName="rootConnector" presStyleLbl="node1" presStyleIdx="1" presStyleCnt="2"/>
      <dgm:spPr/>
      <dgm:t>
        <a:bodyPr/>
        <a:lstStyle/>
        <a:p>
          <a:endParaRPr lang="ru-RU"/>
        </a:p>
      </dgm:t>
    </dgm:pt>
    <dgm:pt modelId="{1477F71D-B663-4007-BA9F-5A895BC2F217}" type="pres">
      <dgm:prSet presAssocID="{7A46B02D-B723-41AD-80CE-5A6B0950F59C}" presName="childShape" presStyleCnt="0"/>
      <dgm:spPr/>
    </dgm:pt>
    <dgm:pt modelId="{C9AA80DA-5D14-4470-BD02-00D27C2E21C4}" type="pres">
      <dgm:prSet presAssocID="{D88658E4-A837-490A-A1A6-B3E71C863A89}" presName="Name13" presStyleLbl="parChTrans1D2" presStyleIdx="3" presStyleCnt="6"/>
      <dgm:spPr/>
      <dgm:t>
        <a:bodyPr/>
        <a:lstStyle/>
        <a:p>
          <a:endParaRPr lang="ru-RU"/>
        </a:p>
      </dgm:t>
    </dgm:pt>
    <dgm:pt modelId="{78DAD465-AE39-46A4-B19A-D66FC4F89FEA}" type="pres">
      <dgm:prSet presAssocID="{0F13D9D2-3BB6-4CFD-AA98-31E6935736D7}" presName="childText" presStyleLbl="bgAcc1" presStyleIdx="3" presStyleCnt="6" custScaleX="111000" custScaleY="92685" custLinFactNeighborX="1010" custLinFactNeighborY="-9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0D8152-46C1-4A31-8793-AD64FE5CF65D}" type="pres">
      <dgm:prSet presAssocID="{0148A71C-3144-4C71-8889-F30FF298870B}" presName="Name13" presStyleLbl="parChTrans1D2" presStyleIdx="4" presStyleCnt="6"/>
      <dgm:spPr/>
      <dgm:t>
        <a:bodyPr/>
        <a:lstStyle/>
        <a:p>
          <a:endParaRPr lang="ru-RU"/>
        </a:p>
      </dgm:t>
    </dgm:pt>
    <dgm:pt modelId="{9F6B381E-B1C8-4247-94F4-5118A1681642}" type="pres">
      <dgm:prSet presAssocID="{321CB6E5-8915-4A7A-9AC7-D4E47B220645}" presName="childText" presStyleLbl="bgAcc1" presStyleIdx="4" presStyleCnt="6" custScaleX="125634" custScaleY="82316" custLinFactNeighborX="1010" custLinFactNeighborY="-18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344243-F0B9-439F-BCB6-6629549568F5}" type="pres">
      <dgm:prSet presAssocID="{F554E099-E898-4E2E-B2DC-F56478EB1102}" presName="Name13" presStyleLbl="parChTrans1D2" presStyleIdx="5" presStyleCnt="6"/>
      <dgm:spPr/>
      <dgm:t>
        <a:bodyPr/>
        <a:lstStyle/>
        <a:p>
          <a:endParaRPr lang="ru-RU"/>
        </a:p>
      </dgm:t>
    </dgm:pt>
    <dgm:pt modelId="{FBD21B4E-87F6-4F1E-BAA2-60E2BD452663}" type="pres">
      <dgm:prSet presAssocID="{20B99ED7-57FB-4BC2-BB6A-92DCAEB11A9F}" presName="childText" presStyleLbl="bgAcc1" presStyleIdx="5" presStyleCnt="6" custScaleX="149962" custLinFactNeighborX="1010" custLinFactNeighborY="-290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4CDDDB-4CDB-4CE2-94AD-7D31F2E639C5}" srcId="{48EB696E-6A5E-4F60-956A-23B599A55B2D}" destId="{7A46B02D-B723-41AD-80CE-5A6B0950F59C}" srcOrd="1" destOrd="0" parTransId="{C38C1637-08F2-4E03-84E7-791712B7AF92}" sibTransId="{DFFE55AD-A67A-4CBC-B3E0-71EA15950D3F}"/>
    <dgm:cxn modelId="{72FB55CB-0C75-43B6-AB7B-7C3D92C5A4CF}" type="presOf" srcId="{7CC9900F-58DA-4216-8235-E3B2DE682DD8}" destId="{B5DFF9DB-DC5F-4DDE-A0A6-82962E83829E}" srcOrd="0" destOrd="0" presId="urn:microsoft.com/office/officeart/2005/8/layout/hierarchy3"/>
    <dgm:cxn modelId="{D4275D89-AA2F-412D-9CCA-62721AC02B0B}" srcId="{711CF1C8-47AC-4247-9766-CC8E6A981E15}" destId="{2272E51E-17F5-420F-BD92-D92897C3B9AB}" srcOrd="2" destOrd="0" parTransId="{B4843FFF-817E-4B87-9AD9-75F939916472}" sibTransId="{890DD7DD-A3F3-4C4B-AA29-373C0C41FA2D}"/>
    <dgm:cxn modelId="{8D5200B0-1C06-41FB-A5B5-39269C2F8FE9}" type="presOf" srcId="{D88658E4-A837-490A-A1A6-B3E71C863A89}" destId="{C9AA80DA-5D14-4470-BD02-00D27C2E21C4}" srcOrd="0" destOrd="0" presId="urn:microsoft.com/office/officeart/2005/8/layout/hierarchy3"/>
    <dgm:cxn modelId="{267A6D8C-5CB8-4D07-A09D-462A8A69B35C}" type="presOf" srcId="{3056C021-B1A6-4CDA-BE00-257E9E4AC21E}" destId="{021CEA27-BB23-4ECA-A662-DAE3CBF7F682}" srcOrd="0" destOrd="0" presId="urn:microsoft.com/office/officeart/2005/8/layout/hierarchy3"/>
    <dgm:cxn modelId="{319D917D-42F8-47C6-9954-509140A7F71D}" type="presOf" srcId="{0148A71C-3144-4C71-8889-F30FF298870B}" destId="{A30D8152-46C1-4A31-8793-AD64FE5CF65D}" srcOrd="0" destOrd="0" presId="urn:microsoft.com/office/officeart/2005/8/layout/hierarchy3"/>
    <dgm:cxn modelId="{D3EE2CE3-AF0C-491C-8AFA-81FA45AAD5E1}" type="presOf" srcId="{7E3880D1-D616-4DBC-A454-8575D41E163A}" destId="{04D80D49-C3FF-4046-B30A-056AAB12E244}" srcOrd="0" destOrd="0" presId="urn:microsoft.com/office/officeart/2005/8/layout/hierarchy3"/>
    <dgm:cxn modelId="{4AA1B0F3-1478-4EC2-B13C-258D342C3221}" type="presOf" srcId="{0F13D9D2-3BB6-4CFD-AA98-31E6935736D7}" destId="{78DAD465-AE39-46A4-B19A-D66FC4F89FEA}" srcOrd="0" destOrd="0" presId="urn:microsoft.com/office/officeart/2005/8/layout/hierarchy3"/>
    <dgm:cxn modelId="{E682353C-A09E-4401-BBF3-049A47572700}" srcId="{7A46B02D-B723-41AD-80CE-5A6B0950F59C}" destId="{20B99ED7-57FB-4BC2-BB6A-92DCAEB11A9F}" srcOrd="2" destOrd="0" parTransId="{F554E099-E898-4E2E-B2DC-F56478EB1102}" sibTransId="{BFB7E90E-4B24-4959-9B98-3B9196480664}"/>
    <dgm:cxn modelId="{A3BA744E-36AE-42A7-8B65-58CD4069D3EE}" type="presOf" srcId="{20B99ED7-57FB-4BC2-BB6A-92DCAEB11A9F}" destId="{FBD21B4E-87F6-4F1E-BAA2-60E2BD452663}" srcOrd="0" destOrd="0" presId="urn:microsoft.com/office/officeart/2005/8/layout/hierarchy3"/>
    <dgm:cxn modelId="{3E234457-D425-43A9-A68C-05253988C42A}" srcId="{48EB696E-6A5E-4F60-956A-23B599A55B2D}" destId="{711CF1C8-47AC-4247-9766-CC8E6A981E15}" srcOrd="0" destOrd="0" parTransId="{5BCC4413-B893-47CE-A277-F6F799AA607C}" sibTransId="{7AC3A714-EC05-4651-8ECD-8012F5B80BEC}"/>
    <dgm:cxn modelId="{36CD7A86-E5EF-434A-92DF-109E33ABB539}" type="presOf" srcId="{7A46B02D-B723-41AD-80CE-5A6B0950F59C}" destId="{ED718DA3-5816-4210-9244-FCC0D23E3DA4}" srcOrd="1" destOrd="0" presId="urn:microsoft.com/office/officeart/2005/8/layout/hierarchy3"/>
    <dgm:cxn modelId="{FDA81C3A-7C5E-4767-8265-82DEBBEB9B8A}" srcId="{711CF1C8-47AC-4247-9766-CC8E6A981E15}" destId="{7E3880D1-D616-4DBC-A454-8575D41E163A}" srcOrd="1" destOrd="0" parTransId="{3056C021-B1A6-4CDA-BE00-257E9E4AC21E}" sibTransId="{DB1F8188-82AC-4AE0-997D-8EAB651B37A9}"/>
    <dgm:cxn modelId="{E0F85DC6-7631-42B9-B09D-5D8141DF0A5B}" srcId="{7A46B02D-B723-41AD-80CE-5A6B0950F59C}" destId="{321CB6E5-8915-4A7A-9AC7-D4E47B220645}" srcOrd="1" destOrd="0" parTransId="{0148A71C-3144-4C71-8889-F30FF298870B}" sibTransId="{FFB6A1A6-6811-4976-AA52-20804CE72155}"/>
    <dgm:cxn modelId="{3FD3328C-1380-4DFC-9AF2-B4283AC8B602}" type="presOf" srcId="{48EB696E-6A5E-4F60-956A-23B599A55B2D}" destId="{E4C4E4F6-085E-433E-9939-9C3E63DE8B88}" srcOrd="0" destOrd="0" presId="urn:microsoft.com/office/officeart/2005/8/layout/hierarchy3"/>
    <dgm:cxn modelId="{616253D6-D658-4588-A649-D6627F618B26}" type="presOf" srcId="{B4843FFF-817E-4B87-9AD9-75F939916472}" destId="{3FA1BF5E-CC68-453D-A10D-5998749C4F9F}" srcOrd="0" destOrd="0" presId="urn:microsoft.com/office/officeart/2005/8/layout/hierarchy3"/>
    <dgm:cxn modelId="{A6F07669-6D77-461F-A6C5-AB8ACA53AF9D}" type="presOf" srcId="{711CF1C8-47AC-4247-9766-CC8E6A981E15}" destId="{AA3DC48F-FC53-4BF1-85FB-3159D5CB577A}" srcOrd="0" destOrd="0" presId="urn:microsoft.com/office/officeart/2005/8/layout/hierarchy3"/>
    <dgm:cxn modelId="{9303EE19-5F2E-46E8-A3B1-E14CABBCA991}" type="presOf" srcId="{2272E51E-17F5-420F-BD92-D92897C3B9AB}" destId="{73421DD0-BE58-441A-B7D8-C1BAEF5AAB10}" srcOrd="0" destOrd="0" presId="urn:microsoft.com/office/officeart/2005/8/layout/hierarchy3"/>
    <dgm:cxn modelId="{06E24C9F-B25D-4CA9-85DD-372442B97272}" type="presOf" srcId="{7A46B02D-B723-41AD-80CE-5A6B0950F59C}" destId="{DBF62D86-FDDB-4655-BD4D-6D4B43B90359}" srcOrd="0" destOrd="0" presId="urn:microsoft.com/office/officeart/2005/8/layout/hierarchy3"/>
    <dgm:cxn modelId="{A900E090-4F10-4C5C-8C51-C0F2ADC2CCB9}" srcId="{711CF1C8-47AC-4247-9766-CC8E6A981E15}" destId="{F8D30A1E-1778-462E-9772-D04D9B2A6816}" srcOrd="0" destOrd="0" parTransId="{7CC9900F-58DA-4216-8235-E3B2DE682DD8}" sibTransId="{8D726437-FA6C-46B1-8135-7F2BB588DCB3}"/>
    <dgm:cxn modelId="{BBF51235-7F50-4213-8A08-52FFC2D14F1F}" type="presOf" srcId="{321CB6E5-8915-4A7A-9AC7-D4E47B220645}" destId="{9F6B381E-B1C8-4247-94F4-5118A1681642}" srcOrd="0" destOrd="0" presId="urn:microsoft.com/office/officeart/2005/8/layout/hierarchy3"/>
    <dgm:cxn modelId="{6D2EDFC2-0CE4-48CD-8225-BF94C7D99E9A}" type="presOf" srcId="{F8D30A1E-1778-462E-9772-D04D9B2A6816}" destId="{0607B612-2931-4C3A-8F59-A4E39EE624CC}" srcOrd="0" destOrd="0" presId="urn:microsoft.com/office/officeart/2005/8/layout/hierarchy3"/>
    <dgm:cxn modelId="{B06126D8-6215-49D5-946A-873FB1E1F1D2}" srcId="{7A46B02D-B723-41AD-80CE-5A6B0950F59C}" destId="{0F13D9D2-3BB6-4CFD-AA98-31E6935736D7}" srcOrd="0" destOrd="0" parTransId="{D88658E4-A837-490A-A1A6-B3E71C863A89}" sibTransId="{3D34E0A9-9EC3-4724-924B-57EBBC6EFCAF}"/>
    <dgm:cxn modelId="{EE8BDBD6-E812-492C-AFA1-A8DA62A2CEDD}" type="presOf" srcId="{711CF1C8-47AC-4247-9766-CC8E6A981E15}" destId="{38FC4D3A-29E7-46E5-8229-6CB567C53CF0}" srcOrd="1" destOrd="0" presId="urn:microsoft.com/office/officeart/2005/8/layout/hierarchy3"/>
    <dgm:cxn modelId="{1DC8EF4E-BC06-4A79-8E10-327D3323C218}" type="presOf" srcId="{F554E099-E898-4E2E-B2DC-F56478EB1102}" destId="{FA344243-F0B9-439F-BCB6-6629549568F5}" srcOrd="0" destOrd="0" presId="urn:microsoft.com/office/officeart/2005/8/layout/hierarchy3"/>
    <dgm:cxn modelId="{F3DCBF40-81FE-4D22-BC43-4C50C34BF88F}" type="presParOf" srcId="{E4C4E4F6-085E-433E-9939-9C3E63DE8B88}" destId="{CDBA2099-5F70-4ED0-B4BA-81065E857FA1}" srcOrd="0" destOrd="0" presId="urn:microsoft.com/office/officeart/2005/8/layout/hierarchy3"/>
    <dgm:cxn modelId="{897CBD30-F0EB-490F-A7DB-EC800995EBE2}" type="presParOf" srcId="{CDBA2099-5F70-4ED0-B4BA-81065E857FA1}" destId="{B23BD0A7-5E78-42BF-AC16-DA77FD389C2F}" srcOrd="0" destOrd="0" presId="urn:microsoft.com/office/officeart/2005/8/layout/hierarchy3"/>
    <dgm:cxn modelId="{4A6FBB02-B2C4-4879-B102-A485644A16D7}" type="presParOf" srcId="{B23BD0A7-5E78-42BF-AC16-DA77FD389C2F}" destId="{AA3DC48F-FC53-4BF1-85FB-3159D5CB577A}" srcOrd="0" destOrd="0" presId="urn:microsoft.com/office/officeart/2005/8/layout/hierarchy3"/>
    <dgm:cxn modelId="{DAF4BA88-21D5-4069-958D-DB50DD89FA2F}" type="presParOf" srcId="{B23BD0A7-5E78-42BF-AC16-DA77FD389C2F}" destId="{38FC4D3A-29E7-46E5-8229-6CB567C53CF0}" srcOrd="1" destOrd="0" presId="urn:microsoft.com/office/officeart/2005/8/layout/hierarchy3"/>
    <dgm:cxn modelId="{8A3FA97A-3531-40E4-AF04-173DF33FD9ED}" type="presParOf" srcId="{CDBA2099-5F70-4ED0-B4BA-81065E857FA1}" destId="{AFA3EBFC-0316-414C-866D-6BD312116324}" srcOrd="1" destOrd="0" presId="urn:microsoft.com/office/officeart/2005/8/layout/hierarchy3"/>
    <dgm:cxn modelId="{51B52145-01C0-4C2E-8846-4CF1679B515C}" type="presParOf" srcId="{AFA3EBFC-0316-414C-866D-6BD312116324}" destId="{B5DFF9DB-DC5F-4DDE-A0A6-82962E83829E}" srcOrd="0" destOrd="0" presId="urn:microsoft.com/office/officeart/2005/8/layout/hierarchy3"/>
    <dgm:cxn modelId="{B57971B8-4631-4917-BAC5-0D0CA816A016}" type="presParOf" srcId="{AFA3EBFC-0316-414C-866D-6BD312116324}" destId="{0607B612-2931-4C3A-8F59-A4E39EE624CC}" srcOrd="1" destOrd="0" presId="urn:microsoft.com/office/officeart/2005/8/layout/hierarchy3"/>
    <dgm:cxn modelId="{4E61DCA2-6825-45E1-8C40-F736B8628321}" type="presParOf" srcId="{AFA3EBFC-0316-414C-866D-6BD312116324}" destId="{021CEA27-BB23-4ECA-A662-DAE3CBF7F682}" srcOrd="2" destOrd="0" presId="urn:microsoft.com/office/officeart/2005/8/layout/hierarchy3"/>
    <dgm:cxn modelId="{21A04045-E147-49D8-815C-DADAA46D414D}" type="presParOf" srcId="{AFA3EBFC-0316-414C-866D-6BD312116324}" destId="{04D80D49-C3FF-4046-B30A-056AAB12E244}" srcOrd="3" destOrd="0" presId="urn:microsoft.com/office/officeart/2005/8/layout/hierarchy3"/>
    <dgm:cxn modelId="{5E0059A4-D7EA-4304-A031-B09B682E1352}" type="presParOf" srcId="{AFA3EBFC-0316-414C-866D-6BD312116324}" destId="{3FA1BF5E-CC68-453D-A10D-5998749C4F9F}" srcOrd="4" destOrd="0" presId="urn:microsoft.com/office/officeart/2005/8/layout/hierarchy3"/>
    <dgm:cxn modelId="{A070EDBD-D7C6-4710-9063-90C1D35F48E2}" type="presParOf" srcId="{AFA3EBFC-0316-414C-866D-6BD312116324}" destId="{73421DD0-BE58-441A-B7D8-C1BAEF5AAB10}" srcOrd="5" destOrd="0" presId="urn:microsoft.com/office/officeart/2005/8/layout/hierarchy3"/>
    <dgm:cxn modelId="{1B33A19A-6A66-4362-BB1B-E23F84063DB2}" type="presParOf" srcId="{E4C4E4F6-085E-433E-9939-9C3E63DE8B88}" destId="{1D9B9A9D-9C03-48D1-B78C-0CEDA271CAFE}" srcOrd="1" destOrd="0" presId="urn:microsoft.com/office/officeart/2005/8/layout/hierarchy3"/>
    <dgm:cxn modelId="{FD3BFC28-2310-4C03-8551-ECF69722F77A}" type="presParOf" srcId="{1D9B9A9D-9C03-48D1-B78C-0CEDA271CAFE}" destId="{2C4530A7-BA4F-4BC4-86A8-0CCDC782885E}" srcOrd="0" destOrd="0" presId="urn:microsoft.com/office/officeart/2005/8/layout/hierarchy3"/>
    <dgm:cxn modelId="{A90DBBBC-438A-43FF-8507-62E70012320D}" type="presParOf" srcId="{2C4530A7-BA4F-4BC4-86A8-0CCDC782885E}" destId="{DBF62D86-FDDB-4655-BD4D-6D4B43B90359}" srcOrd="0" destOrd="0" presId="urn:microsoft.com/office/officeart/2005/8/layout/hierarchy3"/>
    <dgm:cxn modelId="{E51F7161-7B4C-4CBF-BDAB-F78E4CAE4DFE}" type="presParOf" srcId="{2C4530A7-BA4F-4BC4-86A8-0CCDC782885E}" destId="{ED718DA3-5816-4210-9244-FCC0D23E3DA4}" srcOrd="1" destOrd="0" presId="urn:microsoft.com/office/officeart/2005/8/layout/hierarchy3"/>
    <dgm:cxn modelId="{A65918DD-3800-41B2-9AD9-956C6F186966}" type="presParOf" srcId="{1D9B9A9D-9C03-48D1-B78C-0CEDA271CAFE}" destId="{1477F71D-B663-4007-BA9F-5A895BC2F217}" srcOrd="1" destOrd="0" presId="urn:microsoft.com/office/officeart/2005/8/layout/hierarchy3"/>
    <dgm:cxn modelId="{97A16905-53D8-4B84-8624-F9DA91E768DA}" type="presParOf" srcId="{1477F71D-B663-4007-BA9F-5A895BC2F217}" destId="{C9AA80DA-5D14-4470-BD02-00D27C2E21C4}" srcOrd="0" destOrd="0" presId="urn:microsoft.com/office/officeart/2005/8/layout/hierarchy3"/>
    <dgm:cxn modelId="{311F3151-6320-45E7-8999-8350F2B953FA}" type="presParOf" srcId="{1477F71D-B663-4007-BA9F-5A895BC2F217}" destId="{78DAD465-AE39-46A4-B19A-D66FC4F89FEA}" srcOrd="1" destOrd="0" presId="urn:microsoft.com/office/officeart/2005/8/layout/hierarchy3"/>
    <dgm:cxn modelId="{276650C2-955F-4D5C-8AF2-7BC0664E6389}" type="presParOf" srcId="{1477F71D-B663-4007-BA9F-5A895BC2F217}" destId="{A30D8152-46C1-4A31-8793-AD64FE5CF65D}" srcOrd="2" destOrd="0" presId="urn:microsoft.com/office/officeart/2005/8/layout/hierarchy3"/>
    <dgm:cxn modelId="{A811DFEB-0A6B-445C-B2B5-8C759D660C05}" type="presParOf" srcId="{1477F71D-B663-4007-BA9F-5A895BC2F217}" destId="{9F6B381E-B1C8-4247-94F4-5118A1681642}" srcOrd="3" destOrd="0" presId="urn:microsoft.com/office/officeart/2005/8/layout/hierarchy3"/>
    <dgm:cxn modelId="{73C55EA2-C632-4D0D-ADB4-C19AEE1941F7}" type="presParOf" srcId="{1477F71D-B663-4007-BA9F-5A895BC2F217}" destId="{FA344243-F0B9-439F-BCB6-6629549568F5}" srcOrd="4" destOrd="0" presId="urn:microsoft.com/office/officeart/2005/8/layout/hierarchy3"/>
    <dgm:cxn modelId="{58ADB64C-92D2-4109-97C5-49FCF4345C0C}" type="presParOf" srcId="{1477F71D-B663-4007-BA9F-5A895BC2F217}" destId="{FBD21B4E-87F6-4F1E-BAA2-60E2BD45266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644EB8-0A7A-4B1F-8AC2-B0FB55D4207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271E54-EDD5-42CA-A03E-9E62714947DE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всех уровней компетенций специальности</a:t>
          </a:r>
        </a:p>
        <a:p>
          <a:r>
            <a:rPr lang="ru-RU" sz="1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компетентностная модель учителя-дефектолога </a:t>
          </a:r>
          <a:endParaRPr lang="ru-RU" sz="15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B9FF66-3188-4241-8F30-D9B3D9E2BCEE}" type="parTrans" cxnId="{CAB95069-B916-4972-8584-EDF91062C387}">
      <dgm:prSet/>
      <dgm:spPr/>
      <dgm:t>
        <a:bodyPr/>
        <a:lstStyle/>
        <a:p>
          <a:endParaRPr lang="ru-RU"/>
        </a:p>
      </dgm:t>
    </dgm:pt>
    <dgm:pt modelId="{8BF828CC-7875-4AAB-81C9-49512711BE89}" type="sibTrans" cxnId="{CAB95069-B916-4972-8584-EDF91062C387}">
      <dgm:prSet/>
      <dgm:spPr/>
      <dgm:t>
        <a:bodyPr/>
        <a:lstStyle/>
        <a:p>
          <a:endParaRPr lang="ru-RU"/>
        </a:p>
      </dgm:t>
    </dgm:pt>
    <dgm:pt modelId="{02E4154E-86B2-4B44-9278-A0DF888B74A7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Отбор компетенций для учебной дисциплины</a:t>
          </a:r>
        </a:p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компетентностная модель  дисциплины</a:t>
          </a:r>
        </a:p>
        <a:p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F235E2-668B-4716-A0EF-838CEC44D02A}" type="parTrans" cxnId="{CBBC76BB-4114-4A1F-8360-03DA31E3E9FE}">
      <dgm:prSet/>
      <dgm:spPr/>
      <dgm:t>
        <a:bodyPr/>
        <a:lstStyle/>
        <a:p>
          <a:endParaRPr lang="ru-RU"/>
        </a:p>
      </dgm:t>
    </dgm:pt>
    <dgm:pt modelId="{2EC6AA59-0738-44EA-998E-3BC9F8F911A4}" type="sibTrans" cxnId="{CBBC76BB-4114-4A1F-8360-03DA31E3E9FE}">
      <dgm:prSet/>
      <dgm:spPr/>
      <dgm:t>
        <a:bodyPr/>
        <a:lstStyle/>
        <a:p>
          <a:endParaRPr lang="ru-RU"/>
        </a:p>
      </dgm:t>
    </dgm:pt>
    <dgm:pt modelId="{7F81231F-A8A5-4D2A-A07A-1079F7159F9B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матрицы компетенций учебной дисциплины </a:t>
          </a:r>
        </a:p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матрица компетенций  дисциплины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F55028-5B21-4E74-8431-438A777692D6}" type="parTrans" cxnId="{D0337F9B-6702-44B3-9682-681F43A9DCB0}">
      <dgm:prSet/>
      <dgm:spPr/>
      <dgm:t>
        <a:bodyPr/>
        <a:lstStyle/>
        <a:p>
          <a:endParaRPr lang="ru-RU"/>
        </a:p>
      </dgm:t>
    </dgm:pt>
    <dgm:pt modelId="{4C07DAC3-4841-48DF-958D-5010E4146252}" type="sibTrans" cxnId="{D0337F9B-6702-44B3-9682-681F43A9DCB0}">
      <dgm:prSet/>
      <dgm:spPr/>
      <dgm:t>
        <a:bodyPr/>
        <a:lstStyle/>
        <a:p>
          <a:endParaRPr lang="ru-RU"/>
        </a:p>
      </dgm:t>
    </dgm:pt>
    <dgm:pt modelId="{EE5FB421-E0BC-4ADF-BCD4-230FA25E3897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учебных и контрольных заданий на компетент-ой основе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144211-3FA5-42A6-BED7-407FD1E394E2}" type="parTrans" cxnId="{CF66DB2B-7B5B-4F0B-807A-0DCFBF392E5D}">
      <dgm:prSet/>
      <dgm:spPr/>
      <dgm:t>
        <a:bodyPr/>
        <a:lstStyle/>
        <a:p>
          <a:endParaRPr lang="ru-RU"/>
        </a:p>
      </dgm:t>
    </dgm:pt>
    <dgm:pt modelId="{C379FDEA-53F5-432E-B0F8-9C7B5387F917}" type="sibTrans" cxnId="{CF66DB2B-7B5B-4F0B-807A-0DCFBF392E5D}">
      <dgm:prSet/>
      <dgm:spPr/>
      <dgm:t>
        <a:bodyPr/>
        <a:lstStyle/>
        <a:p>
          <a:endParaRPr lang="ru-RU"/>
        </a:p>
      </dgm:t>
    </dgm:pt>
    <dgm:pt modelId="{9375AD50-30B9-4B98-B1F5-E9FFDB371BC2}" type="pres">
      <dgm:prSet presAssocID="{49644EB8-0A7A-4B1F-8AC2-B0FB55D4207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D069A0-DD4F-43D3-8AFA-ABDFAA2CF3DB}" type="pres">
      <dgm:prSet presAssocID="{49644EB8-0A7A-4B1F-8AC2-B0FB55D42079}" presName="arrow" presStyleLbl="bgShp" presStyleIdx="0" presStyleCnt="1" custScaleX="117647"/>
      <dgm:spPr/>
    </dgm:pt>
    <dgm:pt modelId="{3C11F526-6932-4DD5-98F4-51351AC32243}" type="pres">
      <dgm:prSet presAssocID="{49644EB8-0A7A-4B1F-8AC2-B0FB55D42079}" presName="linearProcess" presStyleCnt="0"/>
      <dgm:spPr/>
    </dgm:pt>
    <dgm:pt modelId="{CD20D64E-1C9A-4CA3-AF80-A48E91169C33}" type="pres">
      <dgm:prSet presAssocID="{BD271E54-EDD5-42CA-A03E-9E62714947DE}" presName="textNode" presStyleLbl="node1" presStyleIdx="0" presStyleCnt="4" custScaleX="122530" custScaleY="152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70EB2C-4C09-4891-9455-12996DA7D7FA}" type="pres">
      <dgm:prSet presAssocID="{8BF828CC-7875-4AAB-81C9-49512711BE89}" presName="sibTrans" presStyleCnt="0"/>
      <dgm:spPr/>
    </dgm:pt>
    <dgm:pt modelId="{EC60474E-C3CB-4935-96EE-5EE4F46ABF45}" type="pres">
      <dgm:prSet presAssocID="{02E4154E-86B2-4B44-9278-A0DF888B74A7}" presName="textNode" presStyleLbl="node1" presStyleIdx="1" presStyleCnt="4" custScaleX="114006" custScaleY="152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DE9902-626E-4BE3-8836-17486608AD07}" type="pres">
      <dgm:prSet presAssocID="{2EC6AA59-0738-44EA-998E-3BC9F8F911A4}" presName="sibTrans" presStyleCnt="0"/>
      <dgm:spPr/>
    </dgm:pt>
    <dgm:pt modelId="{8EBC627D-2FE4-4349-903A-F156FF08BB81}" type="pres">
      <dgm:prSet presAssocID="{7F81231F-A8A5-4D2A-A07A-1079F7159F9B}" presName="textNode" presStyleLbl="node1" presStyleIdx="2" presStyleCnt="4" custScaleX="113578" custScaleY="1496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8081DC-D0BD-467E-9A7E-CDA1262B0258}" type="pres">
      <dgm:prSet presAssocID="{4C07DAC3-4841-48DF-958D-5010E4146252}" presName="sibTrans" presStyleCnt="0"/>
      <dgm:spPr/>
    </dgm:pt>
    <dgm:pt modelId="{A4D39CC1-0CD2-4D26-B2BF-56DDB65DA680}" type="pres">
      <dgm:prSet presAssocID="{EE5FB421-E0BC-4ADF-BCD4-230FA25E3897}" presName="textNode" presStyleLbl="node1" presStyleIdx="3" presStyleCnt="4" custScaleX="119556" custScaleY="141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F30EF8-2CE1-4B3E-95A5-40014168CF1C}" type="presOf" srcId="{7F81231F-A8A5-4D2A-A07A-1079F7159F9B}" destId="{8EBC627D-2FE4-4349-903A-F156FF08BB81}" srcOrd="0" destOrd="0" presId="urn:microsoft.com/office/officeart/2005/8/layout/hProcess9"/>
    <dgm:cxn modelId="{CE0F048B-B192-4CA0-8D3B-74F9925521C1}" type="presOf" srcId="{EE5FB421-E0BC-4ADF-BCD4-230FA25E3897}" destId="{A4D39CC1-0CD2-4D26-B2BF-56DDB65DA680}" srcOrd="0" destOrd="0" presId="urn:microsoft.com/office/officeart/2005/8/layout/hProcess9"/>
    <dgm:cxn modelId="{EB2C4485-3D00-4F05-B9F3-B15362287058}" type="presOf" srcId="{49644EB8-0A7A-4B1F-8AC2-B0FB55D42079}" destId="{9375AD50-30B9-4B98-B1F5-E9FFDB371BC2}" srcOrd="0" destOrd="0" presId="urn:microsoft.com/office/officeart/2005/8/layout/hProcess9"/>
    <dgm:cxn modelId="{CAB95069-B916-4972-8584-EDF91062C387}" srcId="{49644EB8-0A7A-4B1F-8AC2-B0FB55D42079}" destId="{BD271E54-EDD5-42CA-A03E-9E62714947DE}" srcOrd="0" destOrd="0" parTransId="{63B9FF66-3188-4241-8F30-D9B3D9E2BCEE}" sibTransId="{8BF828CC-7875-4AAB-81C9-49512711BE89}"/>
    <dgm:cxn modelId="{4AA318E2-38B1-461A-B210-788D0E302977}" type="presOf" srcId="{02E4154E-86B2-4B44-9278-A0DF888B74A7}" destId="{EC60474E-C3CB-4935-96EE-5EE4F46ABF45}" srcOrd="0" destOrd="0" presId="urn:microsoft.com/office/officeart/2005/8/layout/hProcess9"/>
    <dgm:cxn modelId="{CBBC76BB-4114-4A1F-8360-03DA31E3E9FE}" srcId="{49644EB8-0A7A-4B1F-8AC2-B0FB55D42079}" destId="{02E4154E-86B2-4B44-9278-A0DF888B74A7}" srcOrd="1" destOrd="0" parTransId="{90F235E2-668B-4716-A0EF-838CEC44D02A}" sibTransId="{2EC6AA59-0738-44EA-998E-3BC9F8F911A4}"/>
    <dgm:cxn modelId="{28B97287-DB81-4387-9BE0-7ED7F9F9AC92}" type="presOf" srcId="{BD271E54-EDD5-42CA-A03E-9E62714947DE}" destId="{CD20D64E-1C9A-4CA3-AF80-A48E91169C33}" srcOrd="0" destOrd="0" presId="urn:microsoft.com/office/officeart/2005/8/layout/hProcess9"/>
    <dgm:cxn modelId="{D0337F9B-6702-44B3-9682-681F43A9DCB0}" srcId="{49644EB8-0A7A-4B1F-8AC2-B0FB55D42079}" destId="{7F81231F-A8A5-4D2A-A07A-1079F7159F9B}" srcOrd="2" destOrd="0" parTransId="{CDF55028-5B21-4E74-8431-438A777692D6}" sibTransId="{4C07DAC3-4841-48DF-958D-5010E4146252}"/>
    <dgm:cxn modelId="{CF66DB2B-7B5B-4F0B-807A-0DCFBF392E5D}" srcId="{49644EB8-0A7A-4B1F-8AC2-B0FB55D42079}" destId="{EE5FB421-E0BC-4ADF-BCD4-230FA25E3897}" srcOrd="3" destOrd="0" parTransId="{0A144211-3FA5-42A6-BED7-407FD1E394E2}" sibTransId="{C379FDEA-53F5-432E-B0F8-9C7B5387F917}"/>
    <dgm:cxn modelId="{020547AC-22F1-4D2E-A46F-1B6D9F37DC12}" type="presParOf" srcId="{9375AD50-30B9-4B98-B1F5-E9FFDB371BC2}" destId="{09D069A0-DD4F-43D3-8AFA-ABDFAA2CF3DB}" srcOrd="0" destOrd="0" presId="urn:microsoft.com/office/officeart/2005/8/layout/hProcess9"/>
    <dgm:cxn modelId="{DA9AA3D0-7D87-4A92-88C6-061C82623411}" type="presParOf" srcId="{9375AD50-30B9-4B98-B1F5-E9FFDB371BC2}" destId="{3C11F526-6932-4DD5-98F4-51351AC32243}" srcOrd="1" destOrd="0" presId="urn:microsoft.com/office/officeart/2005/8/layout/hProcess9"/>
    <dgm:cxn modelId="{A9997AF9-709D-41FF-B771-4E0C063F4637}" type="presParOf" srcId="{3C11F526-6932-4DD5-98F4-51351AC32243}" destId="{CD20D64E-1C9A-4CA3-AF80-A48E91169C33}" srcOrd="0" destOrd="0" presId="urn:microsoft.com/office/officeart/2005/8/layout/hProcess9"/>
    <dgm:cxn modelId="{40173E26-928D-478D-B118-234FBD9BD39A}" type="presParOf" srcId="{3C11F526-6932-4DD5-98F4-51351AC32243}" destId="{EA70EB2C-4C09-4891-9455-12996DA7D7FA}" srcOrd="1" destOrd="0" presId="urn:microsoft.com/office/officeart/2005/8/layout/hProcess9"/>
    <dgm:cxn modelId="{F3D285BA-E4F4-4D03-8073-2D5E0478F26A}" type="presParOf" srcId="{3C11F526-6932-4DD5-98F4-51351AC32243}" destId="{EC60474E-C3CB-4935-96EE-5EE4F46ABF45}" srcOrd="2" destOrd="0" presId="urn:microsoft.com/office/officeart/2005/8/layout/hProcess9"/>
    <dgm:cxn modelId="{5086DDF1-0279-4E76-B9FB-5A854DE671F3}" type="presParOf" srcId="{3C11F526-6932-4DD5-98F4-51351AC32243}" destId="{F4DE9902-626E-4BE3-8836-17486608AD07}" srcOrd="3" destOrd="0" presId="urn:microsoft.com/office/officeart/2005/8/layout/hProcess9"/>
    <dgm:cxn modelId="{D549307A-BDB5-4AC3-98CC-577E3CE909FB}" type="presParOf" srcId="{3C11F526-6932-4DD5-98F4-51351AC32243}" destId="{8EBC627D-2FE4-4349-903A-F156FF08BB81}" srcOrd="4" destOrd="0" presId="urn:microsoft.com/office/officeart/2005/8/layout/hProcess9"/>
    <dgm:cxn modelId="{AE49999F-60F3-4609-BB4B-23C1CD0F0348}" type="presParOf" srcId="{3C11F526-6932-4DD5-98F4-51351AC32243}" destId="{498081DC-D0BD-467E-9A7E-CDA1262B0258}" srcOrd="5" destOrd="0" presId="urn:microsoft.com/office/officeart/2005/8/layout/hProcess9"/>
    <dgm:cxn modelId="{C420EAFC-CB0A-4628-9904-391E610245B6}" type="presParOf" srcId="{3C11F526-6932-4DD5-98F4-51351AC32243}" destId="{A4D39CC1-0CD2-4D26-B2BF-56DDB65DA68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512619-FEF1-47DD-B85C-883A7E14CDFD}" type="doc">
      <dgm:prSet loTypeId="urn:microsoft.com/office/officeart/2008/layout/RadialCluster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7794DE-0F07-4DE9-A42D-2B9F42DF1803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универсальные компетенции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B46959-8F2D-43AF-9639-BFC04087DCB8}" type="parTrans" cxnId="{7D175045-FDE4-4ACF-A817-4E3D37F02B71}">
      <dgm:prSet/>
      <dgm:spPr/>
      <dgm:t>
        <a:bodyPr/>
        <a:lstStyle/>
        <a:p>
          <a:endParaRPr lang="ru-RU"/>
        </a:p>
      </dgm:t>
    </dgm:pt>
    <dgm:pt modelId="{A1438B2F-17C0-4721-AECD-295DFAF705A4}" type="sibTrans" cxnId="{7D175045-FDE4-4ACF-A817-4E3D37F02B71}">
      <dgm:prSet/>
      <dgm:spPr/>
      <dgm:t>
        <a:bodyPr/>
        <a:lstStyle/>
        <a:p>
          <a:endParaRPr lang="ru-RU"/>
        </a:p>
      </dgm:t>
    </dgm:pt>
    <dgm:pt modelId="{F1E49287-AE8E-49E5-90F3-978199ED8F91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социально-гуманитарные дисциплины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B6A976-39A3-45F1-9A25-7B43E118DF62}" type="parTrans" cxnId="{677D1E3D-258B-4CB9-B2B1-A740725B494A}">
      <dgm:prSet/>
      <dgm:spPr/>
      <dgm:t>
        <a:bodyPr/>
        <a:lstStyle/>
        <a:p>
          <a:endParaRPr lang="ru-RU"/>
        </a:p>
      </dgm:t>
    </dgm:pt>
    <dgm:pt modelId="{0944CDF7-7DF0-4586-9A0F-726C3FB52B5E}" type="sibTrans" cxnId="{677D1E3D-258B-4CB9-B2B1-A740725B494A}">
      <dgm:prSet/>
      <dgm:spPr/>
      <dgm:t>
        <a:bodyPr/>
        <a:lstStyle/>
        <a:p>
          <a:endParaRPr lang="ru-RU"/>
        </a:p>
      </dgm:t>
    </dgm:pt>
    <dgm:pt modelId="{EB1C3249-5DB8-43D7-BD5B-FB9F9217FDD1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специальные           дисциплины 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0D077E-BC1F-4166-A371-6515EE0F74F3}" type="parTrans" cxnId="{1E89CAD1-CE02-4A7B-9889-0B9A3C1830C7}">
      <dgm:prSet/>
      <dgm:spPr/>
      <dgm:t>
        <a:bodyPr/>
        <a:lstStyle/>
        <a:p>
          <a:endParaRPr lang="ru-RU"/>
        </a:p>
      </dgm:t>
    </dgm:pt>
    <dgm:pt modelId="{285E1027-B7DE-4B1A-8512-83E508EF6A8A}" type="sibTrans" cxnId="{1E89CAD1-CE02-4A7B-9889-0B9A3C1830C7}">
      <dgm:prSet/>
      <dgm:spPr/>
      <dgm:t>
        <a:bodyPr/>
        <a:lstStyle/>
        <a:p>
          <a:endParaRPr lang="ru-RU"/>
        </a:p>
      </dgm:t>
    </dgm:pt>
    <dgm:pt modelId="{97B3A6CD-8126-4715-AC99-FC73C44F197D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общепрофессиональные дисциплины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ED4FD5-0339-49D7-B8BD-DD5945712FD3}" type="parTrans" cxnId="{0E10FEDB-36C8-4BAF-9001-3566F61303DE}">
      <dgm:prSet/>
      <dgm:spPr/>
      <dgm:t>
        <a:bodyPr/>
        <a:lstStyle/>
        <a:p>
          <a:endParaRPr lang="ru-RU"/>
        </a:p>
      </dgm:t>
    </dgm:pt>
    <dgm:pt modelId="{ABD63F44-4266-4598-9FA7-6A0BAB78BC38}" type="sibTrans" cxnId="{0E10FEDB-36C8-4BAF-9001-3566F61303DE}">
      <dgm:prSet/>
      <dgm:spPr/>
      <dgm:t>
        <a:bodyPr/>
        <a:lstStyle/>
        <a:p>
          <a:endParaRPr lang="ru-RU"/>
        </a:p>
      </dgm:t>
    </dgm:pt>
    <dgm:pt modelId="{F0071430-E0CC-4AF4-8D75-77D9B623DAAE}" type="pres">
      <dgm:prSet presAssocID="{A6512619-FEF1-47DD-B85C-883A7E14CDF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C639635-BC91-4B46-9D0E-BCCA011EB109}" type="pres">
      <dgm:prSet presAssocID="{6F7794DE-0F07-4DE9-A42D-2B9F42DF1803}" presName="singleCycle" presStyleCnt="0"/>
      <dgm:spPr/>
      <dgm:t>
        <a:bodyPr/>
        <a:lstStyle/>
        <a:p>
          <a:endParaRPr lang="ru-RU"/>
        </a:p>
      </dgm:t>
    </dgm:pt>
    <dgm:pt modelId="{7F624230-9BFB-4C2F-BBFF-65A8145DAC26}" type="pres">
      <dgm:prSet presAssocID="{6F7794DE-0F07-4DE9-A42D-2B9F42DF1803}" presName="singleCenter" presStyleLbl="node1" presStyleIdx="0" presStyleCnt="4" custScaleX="151884" custScaleY="87711" custLinFactNeighborX="-90" custLinFactNeighborY="-12843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6BAA9B44-8AE9-4326-B45D-F84D9DD98E52}" type="pres">
      <dgm:prSet presAssocID="{E9B6A976-39A3-45F1-9A25-7B43E118DF62}" presName="Name56" presStyleLbl="parChTrans1D2" presStyleIdx="0" presStyleCnt="3"/>
      <dgm:spPr/>
      <dgm:t>
        <a:bodyPr/>
        <a:lstStyle/>
        <a:p>
          <a:endParaRPr lang="ru-RU"/>
        </a:p>
      </dgm:t>
    </dgm:pt>
    <dgm:pt modelId="{9E804A9C-454D-4A4C-BD04-D580EFE00D05}" type="pres">
      <dgm:prSet presAssocID="{F1E49287-AE8E-49E5-90F3-978199ED8F91}" presName="text0" presStyleLbl="node1" presStyleIdx="1" presStyleCnt="4" custScaleX="226692" custScaleY="994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591EA3-AD15-4DC9-8B98-B9E97173A174}" type="pres">
      <dgm:prSet presAssocID="{1B0D077E-BC1F-4166-A371-6515EE0F74F3}" presName="Name56" presStyleLbl="parChTrans1D2" presStyleIdx="1" presStyleCnt="3"/>
      <dgm:spPr/>
      <dgm:t>
        <a:bodyPr/>
        <a:lstStyle/>
        <a:p>
          <a:endParaRPr lang="ru-RU"/>
        </a:p>
      </dgm:t>
    </dgm:pt>
    <dgm:pt modelId="{1AC808E9-0108-4682-B97F-EC4FC161A259}" type="pres">
      <dgm:prSet presAssocID="{EB1C3249-5DB8-43D7-BD5B-FB9F9217FDD1}" presName="text0" presStyleLbl="node1" presStyleIdx="2" presStyleCnt="4" custScaleX="3474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E9FC00-6BF6-41E7-9D7F-13B8224BFEB2}" type="pres">
      <dgm:prSet presAssocID="{ADED4FD5-0339-49D7-B8BD-DD5945712FD3}" presName="Name56" presStyleLbl="parChTrans1D2" presStyleIdx="2" presStyleCnt="3"/>
      <dgm:spPr/>
      <dgm:t>
        <a:bodyPr/>
        <a:lstStyle/>
        <a:p>
          <a:endParaRPr lang="ru-RU"/>
        </a:p>
      </dgm:t>
    </dgm:pt>
    <dgm:pt modelId="{AD55E48B-3D25-4D6E-A3FF-A1294330CCB5}" type="pres">
      <dgm:prSet presAssocID="{97B3A6CD-8126-4715-AC99-FC73C44F197D}" presName="text0" presStyleLbl="node1" presStyleIdx="3" presStyleCnt="4" custScaleX="335104" custScaleY="113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7A3074-E377-4AE2-9190-5A6376DADD1D}" type="presOf" srcId="{E9B6A976-39A3-45F1-9A25-7B43E118DF62}" destId="{6BAA9B44-8AE9-4326-B45D-F84D9DD98E52}" srcOrd="0" destOrd="0" presId="urn:microsoft.com/office/officeart/2008/layout/RadialCluster"/>
    <dgm:cxn modelId="{0E10FEDB-36C8-4BAF-9001-3566F61303DE}" srcId="{6F7794DE-0F07-4DE9-A42D-2B9F42DF1803}" destId="{97B3A6CD-8126-4715-AC99-FC73C44F197D}" srcOrd="2" destOrd="0" parTransId="{ADED4FD5-0339-49D7-B8BD-DD5945712FD3}" sibTransId="{ABD63F44-4266-4598-9FA7-6A0BAB78BC38}"/>
    <dgm:cxn modelId="{936E4A55-6CE6-4DBC-B66E-F9161978A7F8}" type="presOf" srcId="{97B3A6CD-8126-4715-AC99-FC73C44F197D}" destId="{AD55E48B-3D25-4D6E-A3FF-A1294330CCB5}" srcOrd="0" destOrd="0" presId="urn:microsoft.com/office/officeart/2008/layout/RadialCluster"/>
    <dgm:cxn modelId="{07F78E0F-C3B0-4263-B574-1D8FB6AE7BA5}" type="presOf" srcId="{F1E49287-AE8E-49E5-90F3-978199ED8F91}" destId="{9E804A9C-454D-4A4C-BD04-D580EFE00D05}" srcOrd="0" destOrd="0" presId="urn:microsoft.com/office/officeart/2008/layout/RadialCluster"/>
    <dgm:cxn modelId="{677D1E3D-258B-4CB9-B2B1-A740725B494A}" srcId="{6F7794DE-0F07-4DE9-A42D-2B9F42DF1803}" destId="{F1E49287-AE8E-49E5-90F3-978199ED8F91}" srcOrd="0" destOrd="0" parTransId="{E9B6A976-39A3-45F1-9A25-7B43E118DF62}" sibTransId="{0944CDF7-7DF0-4586-9A0F-726C3FB52B5E}"/>
    <dgm:cxn modelId="{3468A60E-EC5B-4AAA-A063-0735B3CB5881}" type="presOf" srcId="{EB1C3249-5DB8-43D7-BD5B-FB9F9217FDD1}" destId="{1AC808E9-0108-4682-B97F-EC4FC161A259}" srcOrd="0" destOrd="0" presId="urn:microsoft.com/office/officeart/2008/layout/RadialCluster"/>
    <dgm:cxn modelId="{1E89CAD1-CE02-4A7B-9889-0B9A3C1830C7}" srcId="{6F7794DE-0F07-4DE9-A42D-2B9F42DF1803}" destId="{EB1C3249-5DB8-43D7-BD5B-FB9F9217FDD1}" srcOrd="1" destOrd="0" parTransId="{1B0D077E-BC1F-4166-A371-6515EE0F74F3}" sibTransId="{285E1027-B7DE-4B1A-8512-83E508EF6A8A}"/>
    <dgm:cxn modelId="{7D175045-FDE4-4ACF-A817-4E3D37F02B71}" srcId="{A6512619-FEF1-47DD-B85C-883A7E14CDFD}" destId="{6F7794DE-0F07-4DE9-A42D-2B9F42DF1803}" srcOrd="0" destOrd="0" parTransId="{2AB46959-8F2D-43AF-9639-BFC04087DCB8}" sibTransId="{A1438B2F-17C0-4721-AECD-295DFAF705A4}"/>
    <dgm:cxn modelId="{EAA091B6-D78A-4E4B-A8CC-DC0037D9D0AC}" type="presOf" srcId="{1B0D077E-BC1F-4166-A371-6515EE0F74F3}" destId="{ED591EA3-AD15-4DC9-8B98-B9E97173A174}" srcOrd="0" destOrd="0" presId="urn:microsoft.com/office/officeart/2008/layout/RadialCluster"/>
    <dgm:cxn modelId="{6FB7F379-CBEF-483E-895E-29AB759D0FB4}" type="presOf" srcId="{A6512619-FEF1-47DD-B85C-883A7E14CDFD}" destId="{F0071430-E0CC-4AF4-8D75-77D9B623DAAE}" srcOrd="0" destOrd="0" presId="urn:microsoft.com/office/officeart/2008/layout/RadialCluster"/>
    <dgm:cxn modelId="{7E4E5E3F-D763-4B3C-BF60-4D5676B88F7C}" type="presOf" srcId="{6F7794DE-0F07-4DE9-A42D-2B9F42DF1803}" destId="{7F624230-9BFB-4C2F-BBFF-65A8145DAC26}" srcOrd="0" destOrd="0" presId="urn:microsoft.com/office/officeart/2008/layout/RadialCluster"/>
    <dgm:cxn modelId="{44DEA97A-BEAE-4F73-B64A-4D11EAA3AA90}" type="presOf" srcId="{ADED4FD5-0339-49D7-B8BD-DD5945712FD3}" destId="{B3E9FC00-6BF6-41E7-9D7F-13B8224BFEB2}" srcOrd="0" destOrd="0" presId="urn:microsoft.com/office/officeart/2008/layout/RadialCluster"/>
    <dgm:cxn modelId="{86ADAFC3-6F67-46A5-9B2C-01575C3C7083}" type="presParOf" srcId="{F0071430-E0CC-4AF4-8D75-77D9B623DAAE}" destId="{EC639635-BC91-4B46-9D0E-BCCA011EB109}" srcOrd="0" destOrd="0" presId="urn:microsoft.com/office/officeart/2008/layout/RadialCluster"/>
    <dgm:cxn modelId="{F7AF21F0-E12C-4477-A419-8561A3B5AB72}" type="presParOf" srcId="{EC639635-BC91-4B46-9D0E-BCCA011EB109}" destId="{7F624230-9BFB-4C2F-BBFF-65A8145DAC26}" srcOrd="0" destOrd="0" presId="urn:microsoft.com/office/officeart/2008/layout/RadialCluster"/>
    <dgm:cxn modelId="{FD208748-079D-44AB-9C15-AFF5C20F6CCD}" type="presParOf" srcId="{EC639635-BC91-4B46-9D0E-BCCA011EB109}" destId="{6BAA9B44-8AE9-4326-B45D-F84D9DD98E52}" srcOrd="1" destOrd="0" presId="urn:microsoft.com/office/officeart/2008/layout/RadialCluster"/>
    <dgm:cxn modelId="{FE1909F9-E209-46D2-95CE-0D10E41C8EBF}" type="presParOf" srcId="{EC639635-BC91-4B46-9D0E-BCCA011EB109}" destId="{9E804A9C-454D-4A4C-BD04-D580EFE00D05}" srcOrd="2" destOrd="0" presId="urn:microsoft.com/office/officeart/2008/layout/RadialCluster"/>
    <dgm:cxn modelId="{5784688F-9320-4EBD-AB30-9ACD160B4627}" type="presParOf" srcId="{EC639635-BC91-4B46-9D0E-BCCA011EB109}" destId="{ED591EA3-AD15-4DC9-8B98-B9E97173A174}" srcOrd="3" destOrd="0" presId="urn:microsoft.com/office/officeart/2008/layout/RadialCluster"/>
    <dgm:cxn modelId="{6507714D-BB59-4F54-80DA-DEA2E39B8184}" type="presParOf" srcId="{EC639635-BC91-4B46-9D0E-BCCA011EB109}" destId="{1AC808E9-0108-4682-B97F-EC4FC161A259}" srcOrd="4" destOrd="0" presId="urn:microsoft.com/office/officeart/2008/layout/RadialCluster"/>
    <dgm:cxn modelId="{AFBBC8BA-FD2D-4809-B398-5189F7DC13DA}" type="presParOf" srcId="{EC639635-BC91-4B46-9D0E-BCCA011EB109}" destId="{B3E9FC00-6BF6-41E7-9D7F-13B8224BFEB2}" srcOrd="5" destOrd="0" presId="urn:microsoft.com/office/officeart/2008/layout/RadialCluster"/>
    <dgm:cxn modelId="{73DB186B-650B-4CD9-A1EA-A8228F79DB3E}" type="presParOf" srcId="{EC639635-BC91-4B46-9D0E-BCCA011EB109}" destId="{AD55E48B-3D25-4D6E-A3FF-A1294330CCB5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512619-FEF1-47DD-B85C-883A7E14CDFD}" type="doc">
      <dgm:prSet loTypeId="urn:microsoft.com/office/officeart/2008/layout/RadialCluster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7794DE-0F07-4DE9-A42D-2B9F42DF1803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учебная дисциплина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B46959-8F2D-43AF-9639-BFC04087DCB8}" type="parTrans" cxnId="{7D175045-FDE4-4ACF-A817-4E3D37F02B71}">
      <dgm:prSet/>
      <dgm:spPr/>
      <dgm:t>
        <a:bodyPr/>
        <a:lstStyle/>
        <a:p>
          <a:endParaRPr lang="ru-RU"/>
        </a:p>
      </dgm:t>
    </dgm:pt>
    <dgm:pt modelId="{A1438B2F-17C0-4721-AECD-295DFAF705A4}" type="sibTrans" cxnId="{7D175045-FDE4-4ACF-A817-4E3D37F02B71}">
      <dgm:prSet/>
      <dgm:spPr/>
      <dgm:t>
        <a:bodyPr/>
        <a:lstStyle/>
        <a:p>
          <a:endParaRPr lang="ru-RU"/>
        </a:p>
      </dgm:t>
    </dgm:pt>
    <dgm:pt modelId="{F1E49287-AE8E-49E5-90F3-978199ED8F91}">
      <dgm:prSet phldrT="[Текст]" custT="1"/>
      <dgm:spPr/>
      <dgm:t>
        <a:bodyPr/>
        <a:lstStyle/>
        <a:p>
          <a:endParaRPr lang="ru-RU" sz="20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универсальные компетенции</a:t>
          </a:r>
        </a:p>
        <a:p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B6A976-39A3-45F1-9A25-7B43E118DF62}" type="parTrans" cxnId="{677D1E3D-258B-4CB9-B2B1-A740725B494A}">
      <dgm:prSet/>
      <dgm:spPr/>
      <dgm:t>
        <a:bodyPr/>
        <a:lstStyle/>
        <a:p>
          <a:endParaRPr lang="ru-RU"/>
        </a:p>
      </dgm:t>
    </dgm:pt>
    <dgm:pt modelId="{0944CDF7-7DF0-4586-9A0F-726C3FB52B5E}" type="sibTrans" cxnId="{677D1E3D-258B-4CB9-B2B1-A740725B494A}">
      <dgm:prSet/>
      <dgm:spPr/>
      <dgm:t>
        <a:bodyPr/>
        <a:lstStyle/>
        <a:p>
          <a:endParaRPr lang="ru-RU"/>
        </a:p>
      </dgm:t>
    </dgm:pt>
    <dgm:pt modelId="{EB1C3249-5DB8-43D7-BD5B-FB9F9217FDD1}">
      <dgm:prSet phldrT="[Текст]" custT="1"/>
      <dgm:spPr/>
      <dgm:t>
        <a:bodyPr/>
        <a:lstStyle/>
        <a:p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специализированные           компетенции </a:t>
          </a:r>
          <a:endParaRPr lang="ru-RU" sz="20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0D077E-BC1F-4166-A371-6515EE0F74F3}" type="parTrans" cxnId="{1E89CAD1-CE02-4A7B-9889-0B9A3C1830C7}">
      <dgm:prSet/>
      <dgm:spPr/>
      <dgm:t>
        <a:bodyPr/>
        <a:lstStyle/>
        <a:p>
          <a:endParaRPr lang="ru-RU"/>
        </a:p>
      </dgm:t>
    </dgm:pt>
    <dgm:pt modelId="{285E1027-B7DE-4B1A-8512-83E508EF6A8A}" type="sibTrans" cxnId="{1E89CAD1-CE02-4A7B-9889-0B9A3C1830C7}">
      <dgm:prSet/>
      <dgm:spPr/>
      <dgm:t>
        <a:bodyPr/>
        <a:lstStyle/>
        <a:p>
          <a:endParaRPr lang="ru-RU"/>
        </a:p>
      </dgm:t>
    </dgm:pt>
    <dgm:pt modelId="{97B3A6CD-8126-4715-AC99-FC73C44F197D}">
      <dgm:prSet phldrT="[Текст]" custT="1"/>
      <dgm:spPr/>
      <dgm:t>
        <a:bodyPr/>
        <a:lstStyle/>
        <a:p>
          <a:r>
            <a: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базовые профессиональные компетенции</a:t>
          </a:r>
          <a:endParaRPr lang="ru-RU" sz="20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ED4FD5-0339-49D7-B8BD-DD5945712FD3}" type="parTrans" cxnId="{0E10FEDB-36C8-4BAF-9001-3566F61303DE}">
      <dgm:prSet/>
      <dgm:spPr/>
      <dgm:t>
        <a:bodyPr/>
        <a:lstStyle/>
        <a:p>
          <a:endParaRPr lang="ru-RU"/>
        </a:p>
      </dgm:t>
    </dgm:pt>
    <dgm:pt modelId="{ABD63F44-4266-4598-9FA7-6A0BAB78BC38}" type="sibTrans" cxnId="{0E10FEDB-36C8-4BAF-9001-3566F61303DE}">
      <dgm:prSet/>
      <dgm:spPr/>
      <dgm:t>
        <a:bodyPr/>
        <a:lstStyle/>
        <a:p>
          <a:endParaRPr lang="ru-RU"/>
        </a:p>
      </dgm:t>
    </dgm:pt>
    <dgm:pt modelId="{F0071430-E0CC-4AF4-8D75-77D9B623DAAE}" type="pres">
      <dgm:prSet presAssocID="{A6512619-FEF1-47DD-B85C-883A7E14CDF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C639635-BC91-4B46-9D0E-BCCA011EB109}" type="pres">
      <dgm:prSet presAssocID="{6F7794DE-0F07-4DE9-A42D-2B9F42DF1803}" presName="singleCycle" presStyleCnt="0"/>
      <dgm:spPr/>
      <dgm:t>
        <a:bodyPr/>
        <a:lstStyle/>
        <a:p>
          <a:endParaRPr lang="ru-RU"/>
        </a:p>
      </dgm:t>
    </dgm:pt>
    <dgm:pt modelId="{7F624230-9BFB-4C2F-BBFF-65A8145DAC26}" type="pres">
      <dgm:prSet presAssocID="{6F7794DE-0F07-4DE9-A42D-2B9F42DF1803}" presName="singleCenter" presStyleLbl="node1" presStyleIdx="0" presStyleCnt="4" custScaleX="151884" custScaleY="87711" custLinFactNeighborX="-90" custLinFactNeighborY="-12843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6BAA9B44-8AE9-4326-B45D-F84D9DD98E52}" type="pres">
      <dgm:prSet presAssocID="{E9B6A976-39A3-45F1-9A25-7B43E118DF62}" presName="Name56" presStyleLbl="parChTrans1D2" presStyleIdx="0" presStyleCnt="3"/>
      <dgm:spPr/>
      <dgm:t>
        <a:bodyPr/>
        <a:lstStyle/>
        <a:p>
          <a:endParaRPr lang="ru-RU"/>
        </a:p>
      </dgm:t>
    </dgm:pt>
    <dgm:pt modelId="{9E804A9C-454D-4A4C-BD04-D580EFE00D05}" type="pres">
      <dgm:prSet presAssocID="{F1E49287-AE8E-49E5-90F3-978199ED8F91}" presName="text0" presStyleLbl="node1" presStyleIdx="1" presStyleCnt="4" custScaleX="226692" custScaleY="994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591EA3-AD15-4DC9-8B98-B9E97173A174}" type="pres">
      <dgm:prSet presAssocID="{1B0D077E-BC1F-4166-A371-6515EE0F74F3}" presName="Name56" presStyleLbl="parChTrans1D2" presStyleIdx="1" presStyleCnt="3"/>
      <dgm:spPr/>
      <dgm:t>
        <a:bodyPr/>
        <a:lstStyle/>
        <a:p>
          <a:endParaRPr lang="ru-RU"/>
        </a:p>
      </dgm:t>
    </dgm:pt>
    <dgm:pt modelId="{1AC808E9-0108-4682-B97F-EC4FC161A259}" type="pres">
      <dgm:prSet presAssocID="{EB1C3249-5DB8-43D7-BD5B-FB9F9217FDD1}" presName="text0" presStyleLbl="node1" presStyleIdx="2" presStyleCnt="4" custScaleX="322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E9FC00-6BF6-41E7-9D7F-13B8224BFEB2}" type="pres">
      <dgm:prSet presAssocID="{ADED4FD5-0339-49D7-B8BD-DD5945712FD3}" presName="Name56" presStyleLbl="parChTrans1D2" presStyleIdx="2" presStyleCnt="3"/>
      <dgm:spPr/>
      <dgm:t>
        <a:bodyPr/>
        <a:lstStyle/>
        <a:p>
          <a:endParaRPr lang="ru-RU"/>
        </a:p>
      </dgm:t>
    </dgm:pt>
    <dgm:pt modelId="{AD55E48B-3D25-4D6E-A3FF-A1294330CCB5}" type="pres">
      <dgm:prSet presAssocID="{97B3A6CD-8126-4715-AC99-FC73C44F197D}" presName="text0" presStyleLbl="node1" presStyleIdx="3" presStyleCnt="4" custScaleX="335104" custScaleY="113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171861-7B7A-40EC-A06E-8997F36087A9}" type="presOf" srcId="{1B0D077E-BC1F-4166-A371-6515EE0F74F3}" destId="{ED591EA3-AD15-4DC9-8B98-B9E97173A174}" srcOrd="0" destOrd="0" presId="urn:microsoft.com/office/officeart/2008/layout/RadialCluster"/>
    <dgm:cxn modelId="{22F091D2-D4DA-45C9-A2AF-9EF8269B9875}" type="presOf" srcId="{F1E49287-AE8E-49E5-90F3-978199ED8F91}" destId="{9E804A9C-454D-4A4C-BD04-D580EFE00D05}" srcOrd="0" destOrd="0" presId="urn:microsoft.com/office/officeart/2008/layout/RadialCluster"/>
    <dgm:cxn modelId="{0E10FEDB-36C8-4BAF-9001-3566F61303DE}" srcId="{6F7794DE-0F07-4DE9-A42D-2B9F42DF1803}" destId="{97B3A6CD-8126-4715-AC99-FC73C44F197D}" srcOrd="2" destOrd="0" parTransId="{ADED4FD5-0339-49D7-B8BD-DD5945712FD3}" sibTransId="{ABD63F44-4266-4598-9FA7-6A0BAB78BC38}"/>
    <dgm:cxn modelId="{27342B70-A3B1-41F9-84E9-A5AA42D7908C}" type="presOf" srcId="{A6512619-FEF1-47DD-B85C-883A7E14CDFD}" destId="{F0071430-E0CC-4AF4-8D75-77D9B623DAAE}" srcOrd="0" destOrd="0" presId="urn:microsoft.com/office/officeart/2008/layout/RadialCluster"/>
    <dgm:cxn modelId="{AF19ECEC-2929-40A7-9427-467A1BC9EFB5}" type="presOf" srcId="{EB1C3249-5DB8-43D7-BD5B-FB9F9217FDD1}" destId="{1AC808E9-0108-4682-B97F-EC4FC161A259}" srcOrd="0" destOrd="0" presId="urn:microsoft.com/office/officeart/2008/layout/RadialCluster"/>
    <dgm:cxn modelId="{01C19CFD-2EAD-4B48-A330-98B5066417C2}" type="presOf" srcId="{E9B6A976-39A3-45F1-9A25-7B43E118DF62}" destId="{6BAA9B44-8AE9-4326-B45D-F84D9DD98E52}" srcOrd="0" destOrd="0" presId="urn:microsoft.com/office/officeart/2008/layout/RadialCluster"/>
    <dgm:cxn modelId="{677D1E3D-258B-4CB9-B2B1-A740725B494A}" srcId="{6F7794DE-0F07-4DE9-A42D-2B9F42DF1803}" destId="{F1E49287-AE8E-49E5-90F3-978199ED8F91}" srcOrd="0" destOrd="0" parTransId="{E9B6A976-39A3-45F1-9A25-7B43E118DF62}" sibTransId="{0944CDF7-7DF0-4586-9A0F-726C3FB52B5E}"/>
    <dgm:cxn modelId="{1E89CAD1-CE02-4A7B-9889-0B9A3C1830C7}" srcId="{6F7794DE-0F07-4DE9-A42D-2B9F42DF1803}" destId="{EB1C3249-5DB8-43D7-BD5B-FB9F9217FDD1}" srcOrd="1" destOrd="0" parTransId="{1B0D077E-BC1F-4166-A371-6515EE0F74F3}" sibTransId="{285E1027-B7DE-4B1A-8512-83E508EF6A8A}"/>
    <dgm:cxn modelId="{7D175045-FDE4-4ACF-A817-4E3D37F02B71}" srcId="{A6512619-FEF1-47DD-B85C-883A7E14CDFD}" destId="{6F7794DE-0F07-4DE9-A42D-2B9F42DF1803}" srcOrd="0" destOrd="0" parTransId="{2AB46959-8F2D-43AF-9639-BFC04087DCB8}" sibTransId="{A1438B2F-17C0-4721-AECD-295DFAF705A4}"/>
    <dgm:cxn modelId="{1A24DD9D-9A4F-4BC2-867B-1646D5D9BD45}" type="presOf" srcId="{97B3A6CD-8126-4715-AC99-FC73C44F197D}" destId="{AD55E48B-3D25-4D6E-A3FF-A1294330CCB5}" srcOrd="0" destOrd="0" presId="urn:microsoft.com/office/officeart/2008/layout/RadialCluster"/>
    <dgm:cxn modelId="{FDE36570-64CC-4500-92CA-FC12D1D2B453}" type="presOf" srcId="{6F7794DE-0F07-4DE9-A42D-2B9F42DF1803}" destId="{7F624230-9BFB-4C2F-BBFF-65A8145DAC26}" srcOrd="0" destOrd="0" presId="urn:microsoft.com/office/officeart/2008/layout/RadialCluster"/>
    <dgm:cxn modelId="{BC3E873F-441C-4357-8A2C-5962EBBCBA43}" type="presOf" srcId="{ADED4FD5-0339-49D7-B8BD-DD5945712FD3}" destId="{B3E9FC00-6BF6-41E7-9D7F-13B8224BFEB2}" srcOrd="0" destOrd="0" presId="urn:microsoft.com/office/officeart/2008/layout/RadialCluster"/>
    <dgm:cxn modelId="{9ABA2EFF-8FEB-4F6A-984F-F50CD002FE11}" type="presParOf" srcId="{F0071430-E0CC-4AF4-8D75-77D9B623DAAE}" destId="{EC639635-BC91-4B46-9D0E-BCCA011EB109}" srcOrd="0" destOrd="0" presId="urn:microsoft.com/office/officeart/2008/layout/RadialCluster"/>
    <dgm:cxn modelId="{5D369A65-EDFF-4276-AEB4-99A16833546F}" type="presParOf" srcId="{EC639635-BC91-4B46-9D0E-BCCA011EB109}" destId="{7F624230-9BFB-4C2F-BBFF-65A8145DAC26}" srcOrd="0" destOrd="0" presId="urn:microsoft.com/office/officeart/2008/layout/RadialCluster"/>
    <dgm:cxn modelId="{AC13EC02-341D-4EA6-8A1C-89DDA903CDFB}" type="presParOf" srcId="{EC639635-BC91-4B46-9D0E-BCCA011EB109}" destId="{6BAA9B44-8AE9-4326-B45D-F84D9DD98E52}" srcOrd="1" destOrd="0" presId="urn:microsoft.com/office/officeart/2008/layout/RadialCluster"/>
    <dgm:cxn modelId="{E4E4024A-5234-454B-9F16-7E19D2357B7A}" type="presParOf" srcId="{EC639635-BC91-4B46-9D0E-BCCA011EB109}" destId="{9E804A9C-454D-4A4C-BD04-D580EFE00D05}" srcOrd="2" destOrd="0" presId="urn:microsoft.com/office/officeart/2008/layout/RadialCluster"/>
    <dgm:cxn modelId="{5401FBB8-E3E4-435C-BEED-22F0932F49DC}" type="presParOf" srcId="{EC639635-BC91-4B46-9D0E-BCCA011EB109}" destId="{ED591EA3-AD15-4DC9-8B98-B9E97173A174}" srcOrd="3" destOrd="0" presId="urn:microsoft.com/office/officeart/2008/layout/RadialCluster"/>
    <dgm:cxn modelId="{FE9B524A-37BA-4000-B13E-0FFF56C94F65}" type="presParOf" srcId="{EC639635-BC91-4B46-9D0E-BCCA011EB109}" destId="{1AC808E9-0108-4682-B97F-EC4FC161A259}" srcOrd="4" destOrd="0" presId="urn:microsoft.com/office/officeart/2008/layout/RadialCluster"/>
    <dgm:cxn modelId="{1A0A0D1E-69A6-4179-A0F5-1D5D4EC934CA}" type="presParOf" srcId="{EC639635-BC91-4B46-9D0E-BCCA011EB109}" destId="{B3E9FC00-6BF6-41E7-9D7F-13B8224BFEB2}" srcOrd="5" destOrd="0" presId="urn:microsoft.com/office/officeart/2008/layout/RadialCluster"/>
    <dgm:cxn modelId="{FFEB2537-7787-42AC-BD45-C2B8A8691259}" type="presParOf" srcId="{EC639635-BC91-4B46-9D0E-BCCA011EB109}" destId="{AD55E48B-3D25-4D6E-A3FF-A1294330CCB5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A11406-5CB7-4EBF-90B8-C9B81ED94EC5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179FB5-6676-4235-87AF-1F1A75BF2E73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СК (2-3)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A82BC8-DB40-440B-A8C5-6BAB8604D4C3}" type="parTrans" cxnId="{48ACB9CC-DA2B-4B36-BCA2-7FC7C4096CB2}">
      <dgm:prSet/>
      <dgm:spPr/>
      <dgm:t>
        <a:bodyPr/>
        <a:lstStyle/>
        <a:p>
          <a:endParaRPr lang="ru-RU"/>
        </a:p>
      </dgm:t>
    </dgm:pt>
    <dgm:pt modelId="{62B35403-E6CF-4E5D-8140-754565567AED}" type="sibTrans" cxnId="{48ACB9CC-DA2B-4B36-BCA2-7FC7C4096CB2}">
      <dgm:prSet/>
      <dgm:spPr/>
      <dgm:t>
        <a:bodyPr/>
        <a:lstStyle/>
        <a:p>
          <a:endParaRPr lang="ru-RU"/>
        </a:p>
      </dgm:t>
    </dgm:pt>
    <dgm:pt modelId="{7C56033C-91E2-490E-83A6-2AE4517EB6C6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БПК (1-2)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27C92D-E88F-4DCB-8C5A-B60AC21748D6}" type="parTrans" cxnId="{7BF13570-9E33-48EA-B791-B0292D57998B}">
      <dgm:prSet/>
      <dgm:spPr/>
      <dgm:t>
        <a:bodyPr/>
        <a:lstStyle/>
        <a:p>
          <a:endParaRPr lang="ru-RU"/>
        </a:p>
      </dgm:t>
    </dgm:pt>
    <dgm:pt modelId="{F93CAC2A-FFD0-42A2-87BA-94A2E50EA576}" type="sibTrans" cxnId="{7BF13570-9E33-48EA-B791-B0292D57998B}">
      <dgm:prSet/>
      <dgm:spPr/>
      <dgm:t>
        <a:bodyPr/>
        <a:lstStyle/>
        <a:p>
          <a:endParaRPr lang="ru-RU"/>
        </a:p>
      </dgm:t>
    </dgm:pt>
    <dgm:pt modelId="{4EFE9B28-F732-4FF7-BEE5-A9711F366AC0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УК (1)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EBE2C6-3109-47DF-ABC0-4A2B31EE503F}" type="parTrans" cxnId="{073C8ABC-AC25-4D91-BD3C-7262A50E51A6}">
      <dgm:prSet/>
      <dgm:spPr/>
      <dgm:t>
        <a:bodyPr/>
        <a:lstStyle/>
        <a:p>
          <a:endParaRPr lang="ru-RU"/>
        </a:p>
      </dgm:t>
    </dgm:pt>
    <dgm:pt modelId="{92044B89-F9FE-4C58-923A-743D49705044}" type="sibTrans" cxnId="{073C8ABC-AC25-4D91-BD3C-7262A50E51A6}">
      <dgm:prSet/>
      <dgm:spPr/>
      <dgm:t>
        <a:bodyPr/>
        <a:lstStyle/>
        <a:p>
          <a:endParaRPr lang="ru-RU"/>
        </a:p>
      </dgm:t>
    </dgm:pt>
    <dgm:pt modelId="{7301E632-383A-4ADB-A4A0-E41F4EB443D1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специальная учебная</a:t>
          </a:r>
        </a:p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дисциплина</a:t>
          </a:r>
        </a:p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(4-6) 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BB7CA6-53B3-47F0-8D1E-7038B7F20966}" type="parTrans" cxnId="{D791F1F5-90CA-442E-817F-80EDD91FC15B}">
      <dgm:prSet/>
      <dgm:spPr/>
      <dgm:t>
        <a:bodyPr/>
        <a:lstStyle/>
        <a:p>
          <a:endParaRPr lang="ru-RU"/>
        </a:p>
      </dgm:t>
    </dgm:pt>
    <dgm:pt modelId="{CE1C7FC6-BCC3-43FE-BD6A-44E13026DF7F}" type="sibTrans" cxnId="{D791F1F5-90CA-442E-817F-80EDD91FC15B}">
      <dgm:prSet/>
      <dgm:spPr/>
      <dgm:t>
        <a:bodyPr/>
        <a:lstStyle/>
        <a:p>
          <a:endParaRPr lang="ru-RU"/>
        </a:p>
      </dgm:t>
    </dgm:pt>
    <dgm:pt modelId="{CBD0570B-3890-4F98-9E23-8DECA090187B}" type="pres">
      <dgm:prSet presAssocID="{08A11406-5CB7-4EBF-90B8-C9B81ED94EC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D40E03-19FC-4F8C-BD23-C04044E4D658}" type="pres">
      <dgm:prSet presAssocID="{08A11406-5CB7-4EBF-90B8-C9B81ED94EC5}" presName="comp1" presStyleCnt="0"/>
      <dgm:spPr/>
      <dgm:t>
        <a:bodyPr/>
        <a:lstStyle/>
        <a:p>
          <a:endParaRPr lang="ru-RU"/>
        </a:p>
      </dgm:t>
    </dgm:pt>
    <dgm:pt modelId="{BA93239E-E37E-49C7-9EE6-4377874FA1A6}" type="pres">
      <dgm:prSet presAssocID="{08A11406-5CB7-4EBF-90B8-C9B81ED94EC5}" presName="circle1" presStyleLbl="node1" presStyleIdx="0" presStyleCnt="4" custScaleX="153196"/>
      <dgm:spPr/>
      <dgm:t>
        <a:bodyPr/>
        <a:lstStyle/>
        <a:p>
          <a:endParaRPr lang="ru-RU"/>
        </a:p>
      </dgm:t>
    </dgm:pt>
    <dgm:pt modelId="{C79CB16E-01AA-49D1-9DF6-B70BA818B864}" type="pres">
      <dgm:prSet presAssocID="{08A11406-5CB7-4EBF-90B8-C9B81ED94EC5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7770B-20BF-4BC8-B4ED-506D7B0E8887}" type="pres">
      <dgm:prSet presAssocID="{08A11406-5CB7-4EBF-90B8-C9B81ED94EC5}" presName="comp2" presStyleCnt="0"/>
      <dgm:spPr/>
      <dgm:t>
        <a:bodyPr/>
        <a:lstStyle/>
        <a:p>
          <a:endParaRPr lang="ru-RU"/>
        </a:p>
      </dgm:t>
    </dgm:pt>
    <dgm:pt modelId="{7B0013C6-AAD6-4716-94B9-46B95A3BFCC6}" type="pres">
      <dgm:prSet presAssocID="{08A11406-5CB7-4EBF-90B8-C9B81ED94EC5}" presName="circle2" presStyleLbl="node1" presStyleIdx="1" presStyleCnt="4" custScaleX="149268"/>
      <dgm:spPr/>
      <dgm:t>
        <a:bodyPr/>
        <a:lstStyle/>
        <a:p>
          <a:endParaRPr lang="ru-RU"/>
        </a:p>
      </dgm:t>
    </dgm:pt>
    <dgm:pt modelId="{789E2192-C2AF-44C5-89C4-F4313C977034}" type="pres">
      <dgm:prSet presAssocID="{08A11406-5CB7-4EBF-90B8-C9B81ED94EC5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4B4917-BEF2-47E1-BF2B-A1857CAE4578}" type="pres">
      <dgm:prSet presAssocID="{08A11406-5CB7-4EBF-90B8-C9B81ED94EC5}" presName="comp3" presStyleCnt="0"/>
      <dgm:spPr/>
      <dgm:t>
        <a:bodyPr/>
        <a:lstStyle/>
        <a:p>
          <a:endParaRPr lang="ru-RU"/>
        </a:p>
      </dgm:t>
    </dgm:pt>
    <dgm:pt modelId="{AD2C52A8-0240-4FCD-B601-9BC4D3DF33F1}" type="pres">
      <dgm:prSet presAssocID="{08A11406-5CB7-4EBF-90B8-C9B81ED94EC5}" presName="circle3" presStyleLbl="node1" presStyleIdx="2" presStyleCnt="4" custScaleX="154619"/>
      <dgm:spPr/>
      <dgm:t>
        <a:bodyPr/>
        <a:lstStyle/>
        <a:p>
          <a:endParaRPr lang="ru-RU"/>
        </a:p>
      </dgm:t>
    </dgm:pt>
    <dgm:pt modelId="{50E15065-C420-45AB-A7F8-8598544B2BB7}" type="pres">
      <dgm:prSet presAssocID="{08A11406-5CB7-4EBF-90B8-C9B81ED94EC5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DFC436-F5D8-477E-9411-2D0C9CE8EA4D}" type="pres">
      <dgm:prSet presAssocID="{08A11406-5CB7-4EBF-90B8-C9B81ED94EC5}" presName="comp4" presStyleCnt="0"/>
      <dgm:spPr/>
      <dgm:t>
        <a:bodyPr/>
        <a:lstStyle/>
        <a:p>
          <a:endParaRPr lang="ru-RU"/>
        </a:p>
      </dgm:t>
    </dgm:pt>
    <dgm:pt modelId="{5F6A62BB-BEA4-40F0-98C5-A6B86B3591E7}" type="pres">
      <dgm:prSet presAssocID="{08A11406-5CB7-4EBF-90B8-C9B81ED94EC5}" presName="circle4" presStyleLbl="node1" presStyleIdx="3" presStyleCnt="4" custScaleX="165322"/>
      <dgm:spPr/>
      <dgm:t>
        <a:bodyPr/>
        <a:lstStyle/>
        <a:p>
          <a:endParaRPr lang="ru-RU"/>
        </a:p>
      </dgm:t>
    </dgm:pt>
    <dgm:pt modelId="{C8FD7D90-D984-496E-B7A0-65B10C901E01}" type="pres">
      <dgm:prSet presAssocID="{08A11406-5CB7-4EBF-90B8-C9B81ED94EC5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376FBC-A315-4603-98C8-2FA490F428B5}" type="presOf" srcId="{4EFE9B28-F732-4FF7-BEE5-A9711F366AC0}" destId="{AD2C52A8-0240-4FCD-B601-9BC4D3DF33F1}" srcOrd="0" destOrd="0" presId="urn:microsoft.com/office/officeart/2005/8/layout/venn2"/>
    <dgm:cxn modelId="{502C0F98-0DAE-4002-BE4F-6144EBF4AFCF}" type="presOf" srcId="{7C56033C-91E2-490E-83A6-2AE4517EB6C6}" destId="{789E2192-C2AF-44C5-89C4-F4313C977034}" srcOrd="1" destOrd="0" presId="urn:microsoft.com/office/officeart/2005/8/layout/venn2"/>
    <dgm:cxn modelId="{63747DF0-087D-4075-9CAF-5F83E13E3B1D}" type="presOf" srcId="{08A11406-5CB7-4EBF-90B8-C9B81ED94EC5}" destId="{CBD0570B-3890-4F98-9E23-8DECA090187B}" srcOrd="0" destOrd="0" presId="urn:microsoft.com/office/officeart/2005/8/layout/venn2"/>
    <dgm:cxn modelId="{05D47C31-F9F8-4A04-974A-F2D8AF14F123}" type="presOf" srcId="{C2179FB5-6676-4235-87AF-1F1A75BF2E73}" destId="{BA93239E-E37E-49C7-9EE6-4377874FA1A6}" srcOrd="0" destOrd="0" presId="urn:microsoft.com/office/officeart/2005/8/layout/venn2"/>
    <dgm:cxn modelId="{09343037-651A-434D-AA65-00B3CBA16977}" type="presOf" srcId="{7301E632-383A-4ADB-A4A0-E41F4EB443D1}" destId="{C8FD7D90-D984-496E-B7A0-65B10C901E01}" srcOrd="1" destOrd="0" presId="urn:microsoft.com/office/officeart/2005/8/layout/venn2"/>
    <dgm:cxn modelId="{073C8ABC-AC25-4D91-BD3C-7262A50E51A6}" srcId="{08A11406-5CB7-4EBF-90B8-C9B81ED94EC5}" destId="{4EFE9B28-F732-4FF7-BEE5-A9711F366AC0}" srcOrd="2" destOrd="0" parTransId="{ACEBE2C6-3109-47DF-ABC0-4A2B31EE503F}" sibTransId="{92044B89-F9FE-4C58-923A-743D49705044}"/>
    <dgm:cxn modelId="{4D851E9D-A216-4290-A95F-D9F483615C68}" type="presOf" srcId="{4EFE9B28-F732-4FF7-BEE5-A9711F366AC0}" destId="{50E15065-C420-45AB-A7F8-8598544B2BB7}" srcOrd="1" destOrd="0" presId="urn:microsoft.com/office/officeart/2005/8/layout/venn2"/>
    <dgm:cxn modelId="{A9B6DB5C-A286-426E-AC15-5D7E4AF6FEAB}" type="presOf" srcId="{7301E632-383A-4ADB-A4A0-E41F4EB443D1}" destId="{5F6A62BB-BEA4-40F0-98C5-A6B86B3591E7}" srcOrd="0" destOrd="0" presId="urn:microsoft.com/office/officeart/2005/8/layout/venn2"/>
    <dgm:cxn modelId="{5D651DD3-C586-4FA3-AC1E-6881DBA6B5C5}" type="presOf" srcId="{7C56033C-91E2-490E-83A6-2AE4517EB6C6}" destId="{7B0013C6-AAD6-4716-94B9-46B95A3BFCC6}" srcOrd="0" destOrd="0" presId="urn:microsoft.com/office/officeart/2005/8/layout/venn2"/>
    <dgm:cxn modelId="{7BF13570-9E33-48EA-B791-B0292D57998B}" srcId="{08A11406-5CB7-4EBF-90B8-C9B81ED94EC5}" destId="{7C56033C-91E2-490E-83A6-2AE4517EB6C6}" srcOrd="1" destOrd="0" parTransId="{1427C92D-E88F-4DCB-8C5A-B60AC21748D6}" sibTransId="{F93CAC2A-FFD0-42A2-87BA-94A2E50EA576}"/>
    <dgm:cxn modelId="{48ACB9CC-DA2B-4B36-BCA2-7FC7C4096CB2}" srcId="{08A11406-5CB7-4EBF-90B8-C9B81ED94EC5}" destId="{C2179FB5-6676-4235-87AF-1F1A75BF2E73}" srcOrd="0" destOrd="0" parTransId="{55A82BC8-DB40-440B-A8C5-6BAB8604D4C3}" sibTransId="{62B35403-E6CF-4E5D-8140-754565567AED}"/>
    <dgm:cxn modelId="{B1CF98F5-FECB-4EC1-B67E-1BDB10BB6911}" type="presOf" srcId="{C2179FB5-6676-4235-87AF-1F1A75BF2E73}" destId="{C79CB16E-01AA-49D1-9DF6-B70BA818B864}" srcOrd="1" destOrd="0" presId="urn:microsoft.com/office/officeart/2005/8/layout/venn2"/>
    <dgm:cxn modelId="{D791F1F5-90CA-442E-817F-80EDD91FC15B}" srcId="{08A11406-5CB7-4EBF-90B8-C9B81ED94EC5}" destId="{7301E632-383A-4ADB-A4A0-E41F4EB443D1}" srcOrd="3" destOrd="0" parTransId="{7CBB7CA6-53B3-47F0-8D1E-7038B7F20966}" sibTransId="{CE1C7FC6-BCC3-43FE-BD6A-44E13026DF7F}"/>
    <dgm:cxn modelId="{8E64CFE5-0BB1-4B63-AFF2-87DEFEE583AB}" type="presParOf" srcId="{CBD0570B-3890-4F98-9E23-8DECA090187B}" destId="{50D40E03-19FC-4F8C-BD23-C04044E4D658}" srcOrd="0" destOrd="0" presId="urn:microsoft.com/office/officeart/2005/8/layout/venn2"/>
    <dgm:cxn modelId="{174952C5-460B-4739-951B-3DFF997402AF}" type="presParOf" srcId="{50D40E03-19FC-4F8C-BD23-C04044E4D658}" destId="{BA93239E-E37E-49C7-9EE6-4377874FA1A6}" srcOrd="0" destOrd="0" presId="urn:microsoft.com/office/officeart/2005/8/layout/venn2"/>
    <dgm:cxn modelId="{CE0124D3-ABDB-4CBB-871B-6A9EE1C99826}" type="presParOf" srcId="{50D40E03-19FC-4F8C-BD23-C04044E4D658}" destId="{C79CB16E-01AA-49D1-9DF6-B70BA818B864}" srcOrd="1" destOrd="0" presId="urn:microsoft.com/office/officeart/2005/8/layout/venn2"/>
    <dgm:cxn modelId="{E0E92648-1B3F-4DF9-B151-174BC5C8FFD4}" type="presParOf" srcId="{CBD0570B-3890-4F98-9E23-8DECA090187B}" destId="{EA17770B-20BF-4BC8-B4ED-506D7B0E8887}" srcOrd="1" destOrd="0" presId="urn:microsoft.com/office/officeart/2005/8/layout/venn2"/>
    <dgm:cxn modelId="{1416ACBC-6449-4CD6-8EC6-3467817F9520}" type="presParOf" srcId="{EA17770B-20BF-4BC8-B4ED-506D7B0E8887}" destId="{7B0013C6-AAD6-4716-94B9-46B95A3BFCC6}" srcOrd="0" destOrd="0" presId="urn:microsoft.com/office/officeart/2005/8/layout/venn2"/>
    <dgm:cxn modelId="{6C5D6733-F962-4162-99FB-C957A131EECF}" type="presParOf" srcId="{EA17770B-20BF-4BC8-B4ED-506D7B0E8887}" destId="{789E2192-C2AF-44C5-89C4-F4313C977034}" srcOrd="1" destOrd="0" presId="urn:microsoft.com/office/officeart/2005/8/layout/venn2"/>
    <dgm:cxn modelId="{61E668FC-B38C-4951-BF4C-F8485CCD2492}" type="presParOf" srcId="{CBD0570B-3890-4F98-9E23-8DECA090187B}" destId="{294B4917-BEF2-47E1-BF2B-A1857CAE4578}" srcOrd="2" destOrd="0" presId="urn:microsoft.com/office/officeart/2005/8/layout/venn2"/>
    <dgm:cxn modelId="{62348D64-00A1-4268-AAA1-ACC6E813FBD1}" type="presParOf" srcId="{294B4917-BEF2-47E1-BF2B-A1857CAE4578}" destId="{AD2C52A8-0240-4FCD-B601-9BC4D3DF33F1}" srcOrd="0" destOrd="0" presId="urn:microsoft.com/office/officeart/2005/8/layout/venn2"/>
    <dgm:cxn modelId="{0C2A6E3E-66A6-443E-982F-4BACEE754AE3}" type="presParOf" srcId="{294B4917-BEF2-47E1-BF2B-A1857CAE4578}" destId="{50E15065-C420-45AB-A7F8-8598544B2BB7}" srcOrd="1" destOrd="0" presId="urn:microsoft.com/office/officeart/2005/8/layout/venn2"/>
    <dgm:cxn modelId="{7EB61F72-0D40-4F90-B5E9-645376DAABD0}" type="presParOf" srcId="{CBD0570B-3890-4F98-9E23-8DECA090187B}" destId="{C4DFC436-F5D8-477E-9411-2D0C9CE8EA4D}" srcOrd="3" destOrd="0" presId="urn:microsoft.com/office/officeart/2005/8/layout/venn2"/>
    <dgm:cxn modelId="{D51C9BC9-E57E-42C4-A5DC-84C84A79A864}" type="presParOf" srcId="{C4DFC436-F5D8-477E-9411-2D0C9CE8EA4D}" destId="{5F6A62BB-BEA4-40F0-98C5-A6B86B3591E7}" srcOrd="0" destOrd="0" presId="urn:microsoft.com/office/officeart/2005/8/layout/venn2"/>
    <dgm:cxn modelId="{D816BC18-7CF4-4043-A49A-CEDCFC72D775}" type="presParOf" srcId="{C4DFC436-F5D8-477E-9411-2D0C9CE8EA4D}" destId="{C8FD7D90-D984-496E-B7A0-65B10C901E01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9F7DC9A-393B-4109-9F0B-0181B4D81864}" type="doc">
      <dgm:prSet loTypeId="urn:microsoft.com/office/officeart/2008/layout/HorizontalMultiLevelHierarchy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EC7FA4-C578-4DDE-800D-33B30073B56F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МКРР: развитие            зрительного 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восприятия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783A59-8722-48AA-B4D2-5C2918E63E62}" type="parTrans" cxnId="{9FDD8B54-84ED-405F-A912-876D2F599C62}">
      <dgm:prSet/>
      <dgm:spPr/>
      <dgm:t>
        <a:bodyPr/>
        <a:lstStyle/>
        <a:p>
          <a:endParaRPr lang="ru-RU"/>
        </a:p>
      </dgm:t>
    </dgm:pt>
    <dgm:pt modelId="{CB91CD87-73CB-451D-AB8E-904EF48B10FB}" type="sibTrans" cxnId="{9FDD8B54-84ED-405F-A912-876D2F599C62}">
      <dgm:prSet/>
      <dgm:spPr/>
      <dgm:t>
        <a:bodyPr/>
        <a:lstStyle/>
        <a:p>
          <a:endParaRPr lang="ru-RU"/>
        </a:p>
      </dgm:t>
    </dgm:pt>
    <dgm:pt modelId="{E03A9CAE-8A4D-430B-BB81-3DCC3302D7E4}">
      <dgm:prSet phldrT="[Текст]" custT="1"/>
      <dgm:spPr/>
      <dgm:t>
        <a:bodyPr/>
        <a:lstStyle/>
        <a:p>
          <a:pPr marL="108000" algn="l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УК-1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9F706C-18CF-4C15-BD65-5292684F33EB}" type="parTrans" cxnId="{35B682CE-6EB3-4AA3-B7B8-023644A03233}">
      <dgm:prSet/>
      <dgm:spPr/>
      <dgm:t>
        <a:bodyPr/>
        <a:lstStyle/>
        <a:p>
          <a:endParaRPr lang="ru-RU"/>
        </a:p>
      </dgm:t>
    </dgm:pt>
    <dgm:pt modelId="{8FDF1FAF-E572-4E06-80E6-DB34F262786E}" type="sibTrans" cxnId="{35B682CE-6EB3-4AA3-B7B8-023644A03233}">
      <dgm:prSet/>
      <dgm:spPr/>
      <dgm:t>
        <a:bodyPr/>
        <a:lstStyle/>
        <a:p>
          <a:endParaRPr lang="ru-RU"/>
        </a:p>
      </dgm:t>
    </dgm:pt>
    <dgm:pt modelId="{ED07241C-8A56-4932-97CF-A3F73E57785D}">
      <dgm:prSet phldrT="[Текст]" custT="1"/>
      <dgm:spPr/>
      <dgm:t>
        <a:bodyPr/>
        <a:lstStyle/>
        <a:p>
          <a:pPr marL="108000" algn="l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БПК-9                             БПК-10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4C7A39-CBA2-47DA-9F4A-F593EE3BF71E}" type="parTrans" cxnId="{BD3EF6E9-858F-4057-BF46-261FC25A69AF}">
      <dgm:prSet/>
      <dgm:spPr/>
      <dgm:t>
        <a:bodyPr/>
        <a:lstStyle/>
        <a:p>
          <a:endParaRPr lang="ru-RU"/>
        </a:p>
      </dgm:t>
    </dgm:pt>
    <dgm:pt modelId="{CD9981F2-75D9-4493-9FD8-8819D18B51C4}" type="sibTrans" cxnId="{BD3EF6E9-858F-4057-BF46-261FC25A69AF}">
      <dgm:prSet/>
      <dgm:spPr/>
      <dgm:t>
        <a:bodyPr/>
        <a:lstStyle/>
        <a:p>
          <a:endParaRPr lang="ru-RU"/>
        </a:p>
      </dgm:t>
    </dgm:pt>
    <dgm:pt modelId="{E2DD3515-21BE-4096-84C7-0E3C182AA3C7}">
      <dgm:prSet phldrT="[Текст]" custT="1"/>
      <dgm:spPr/>
      <dgm:t>
        <a:bodyPr/>
        <a:lstStyle/>
        <a:p>
          <a:pPr marL="108000" algn="l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СК-1                                             СК-3                                       СК-4                                          СК-8                                                                                        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967613-E2F6-4007-BF63-740BC34D51D4}" type="parTrans" cxnId="{15178A2E-B6CF-4A1F-B6D7-1A3DDD18F5E0}">
      <dgm:prSet/>
      <dgm:spPr/>
      <dgm:t>
        <a:bodyPr/>
        <a:lstStyle/>
        <a:p>
          <a:endParaRPr lang="ru-RU"/>
        </a:p>
      </dgm:t>
    </dgm:pt>
    <dgm:pt modelId="{F87075C1-164E-4743-BC48-C3B5AFD93B02}" type="sibTrans" cxnId="{15178A2E-B6CF-4A1F-B6D7-1A3DDD18F5E0}">
      <dgm:prSet/>
      <dgm:spPr/>
      <dgm:t>
        <a:bodyPr/>
        <a:lstStyle/>
        <a:p>
          <a:endParaRPr lang="ru-RU"/>
        </a:p>
      </dgm:t>
    </dgm:pt>
    <dgm:pt modelId="{F5F109B3-9B9D-4962-AD51-0FE7BA95E6E5}" type="pres">
      <dgm:prSet presAssocID="{09F7DC9A-393B-4109-9F0B-0181B4D8186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C24D34-E0FB-41E0-AE57-FC6B62CB4E86}" type="pres">
      <dgm:prSet presAssocID="{4AEC7FA4-C578-4DDE-800D-33B30073B56F}" presName="root1" presStyleCnt="0"/>
      <dgm:spPr/>
      <dgm:t>
        <a:bodyPr/>
        <a:lstStyle/>
        <a:p>
          <a:endParaRPr lang="ru-RU"/>
        </a:p>
      </dgm:t>
    </dgm:pt>
    <dgm:pt modelId="{6AB19DF7-2701-4BCC-9406-AFBFD9004A3C}" type="pres">
      <dgm:prSet presAssocID="{4AEC7FA4-C578-4DDE-800D-33B30073B56F}" presName="LevelOneTextNode" presStyleLbl="node0" presStyleIdx="0" presStyleCnt="1" custScaleX="149773" custScaleY="82318" custLinFactNeighborX="-2603" custLinFactNeighborY="-48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960E39-9023-4E27-8DB9-C469F229D5AC}" type="pres">
      <dgm:prSet presAssocID="{4AEC7FA4-C578-4DDE-800D-33B30073B56F}" presName="level2hierChild" presStyleCnt="0"/>
      <dgm:spPr/>
      <dgm:t>
        <a:bodyPr/>
        <a:lstStyle/>
        <a:p>
          <a:endParaRPr lang="ru-RU"/>
        </a:p>
      </dgm:t>
    </dgm:pt>
    <dgm:pt modelId="{CDBF42C1-0EF8-4965-B67A-E58F4C1B0837}" type="pres">
      <dgm:prSet presAssocID="{939F706C-18CF-4C15-BD65-5292684F33EB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E4211881-2692-4C8F-98B4-D8090A56F0FE}" type="pres">
      <dgm:prSet presAssocID="{939F706C-18CF-4C15-BD65-5292684F33E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72017F86-A3DC-4AB9-852E-2BF62B03FF28}" type="pres">
      <dgm:prSet presAssocID="{E03A9CAE-8A4D-430B-BB81-3DCC3302D7E4}" presName="root2" presStyleCnt="0"/>
      <dgm:spPr/>
      <dgm:t>
        <a:bodyPr/>
        <a:lstStyle/>
        <a:p>
          <a:endParaRPr lang="ru-RU"/>
        </a:p>
      </dgm:t>
    </dgm:pt>
    <dgm:pt modelId="{E896D3C4-5666-4EA2-97F2-FFDE9F8ADB4C}" type="pres">
      <dgm:prSet presAssocID="{E03A9CAE-8A4D-430B-BB81-3DCC3302D7E4}" presName="LevelTwoTextNode" presStyleLbl="node2" presStyleIdx="0" presStyleCnt="3" custScaleX="58446" custScaleY="64242" custLinFactNeighborX="-1571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46EC2D-9BF2-4E74-A38F-037C640E6944}" type="pres">
      <dgm:prSet presAssocID="{E03A9CAE-8A4D-430B-BB81-3DCC3302D7E4}" presName="level3hierChild" presStyleCnt="0"/>
      <dgm:spPr/>
      <dgm:t>
        <a:bodyPr/>
        <a:lstStyle/>
        <a:p>
          <a:endParaRPr lang="ru-RU"/>
        </a:p>
      </dgm:t>
    </dgm:pt>
    <dgm:pt modelId="{10C86799-0BFA-4265-8155-1E7C7FFB712B}" type="pres">
      <dgm:prSet presAssocID="{F84C7A39-CBA2-47DA-9F4A-F593EE3BF71E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EB7C125F-F288-4040-9562-B3BDF18F8C16}" type="pres">
      <dgm:prSet presAssocID="{F84C7A39-CBA2-47DA-9F4A-F593EE3BF71E}" presName="connTx" presStyleLbl="parChTrans1D2" presStyleIdx="1" presStyleCnt="3"/>
      <dgm:spPr/>
      <dgm:t>
        <a:bodyPr/>
        <a:lstStyle/>
        <a:p>
          <a:endParaRPr lang="ru-RU"/>
        </a:p>
      </dgm:t>
    </dgm:pt>
    <dgm:pt modelId="{1247CBC4-209E-4A83-BC9C-21BC7C3E63BF}" type="pres">
      <dgm:prSet presAssocID="{ED07241C-8A56-4932-97CF-A3F73E57785D}" presName="root2" presStyleCnt="0"/>
      <dgm:spPr/>
      <dgm:t>
        <a:bodyPr/>
        <a:lstStyle/>
        <a:p>
          <a:endParaRPr lang="ru-RU"/>
        </a:p>
      </dgm:t>
    </dgm:pt>
    <dgm:pt modelId="{F699A5DE-211E-4D2E-B5E5-CFD32F16587E}" type="pres">
      <dgm:prSet presAssocID="{ED07241C-8A56-4932-97CF-A3F73E57785D}" presName="LevelTwoTextNode" presStyleLbl="node2" presStyleIdx="1" presStyleCnt="3" custScaleX="78901" custLinFactNeighborX="-1571" custLinFactNeighborY="-118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2CBD9F-CE6D-496F-8187-540E94A79588}" type="pres">
      <dgm:prSet presAssocID="{ED07241C-8A56-4932-97CF-A3F73E57785D}" presName="level3hierChild" presStyleCnt="0"/>
      <dgm:spPr/>
      <dgm:t>
        <a:bodyPr/>
        <a:lstStyle/>
        <a:p>
          <a:endParaRPr lang="ru-RU"/>
        </a:p>
      </dgm:t>
    </dgm:pt>
    <dgm:pt modelId="{2B1D34A5-9823-4B1B-A0E7-3CC44176CF8E}" type="pres">
      <dgm:prSet presAssocID="{C5967613-E2F6-4007-BF63-740BC34D51D4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6F3C7937-123E-4D52-BF7C-A803C853FE23}" type="pres">
      <dgm:prSet presAssocID="{C5967613-E2F6-4007-BF63-740BC34D51D4}" presName="connTx" presStyleLbl="parChTrans1D2" presStyleIdx="2" presStyleCnt="3"/>
      <dgm:spPr/>
      <dgm:t>
        <a:bodyPr/>
        <a:lstStyle/>
        <a:p>
          <a:endParaRPr lang="ru-RU"/>
        </a:p>
      </dgm:t>
    </dgm:pt>
    <dgm:pt modelId="{6089294D-AB15-4E5B-ABD8-1533184CDA47}" type="pres">
      <dgm:prSet presAssocID="{E2DD3515-21BE-4096-84C7-0E3C182AA3C7}" presName="root2" presStyleCnt="0"/>
      <dgm:spPr/>
      <dgm:t>
        <a:bodyPr/>
        <a:lstStyle/>
        <a:p>
          <a:endParaRPr lang="ru-RU"/>
        </a:p>
      </dgm:t>
    </dgm:pt>
    <dgm:pt modelId="{2D7F47EE-BC94-4547-B315-20DEC07E35D6}" type="pres">
      <dgm:prSet presAssocID="{E2DD3515-21BE-4096-84C7-0E3C182AA3C7}" presName="LevelTwoTextNode" presStyleLbl="node2" presStyleIdx="2" presStyleCnt="3" custScaleX="102984" custScaleY="152262" custLinFactNeighborX="-2618" custLinFactNeighborY="-126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D2A8B0-92C1-44A5-9B9F-01F3E4E8C2B9}" type="pres">
      <dgm:prSet presAssocID="{E2DD3515-21BE-4096-84C7-0E3C182AA3C7}" presName="level3hierChild" presStyleCnt="0"/>
      <dgm:spPr/>
      <dgm:t>
        <a:bodyPr/>
        <a:lstStyle/>
        <a:p>
          <a:endParaRPr lang="ru-RU"/>
        </a:p>
      </dgm:t>
    </dgm:pt>
  </dgm:ptLst>
  <dgm:cxnLst>
    <dgm:cxn modelId="{0DA23F37-9164-4C43-B0A0-68BDE31DD206}" type="presOf" srcId="{C5967613-E2F6-4007-BF63-740BC34D51D4}" destId="{2B1D34A5-9823-4B1B-A0E7-3CC44176CF8E}" srcOrd="0" destOrd="0" presId="urn:microsoft.com/office/officeart/2008/layout/HorizontalMultiLevelHierarchy"/>
    <dgm:cxn modelId="{E6F63F25-B2B6-4AC3-ABEE-F0C6D1FEE5CB}" type="presOf" srcId="{F84C7A39-CBA2-47DA-9F4A-F593EE3BF71E}" destId="{10C86799-0BFA-4265-8155-1E7C7FFB712B}" srcOrd="0" destOrd="0" presId="urn:microsoft.com/office/officeart/2008/layout/HorizontalMultiLevelHierarchy"/>
    <dgm:cxn modelId="{C6315A96-9CEA-4BD3-B8CB-C5F952639790}" type="presOf" srcId="{ED07241C-8A56-4932-97CF-A3F73E57785D}" destId="{F699A5DE-211E-4D2E-B5E5-CFD32F16587E}" srcOrd="0" destOrd="0" presId="urn:microsoft.com/office/officeart/2008/layout/HorizontalMultiLevelHierarchy"/>
    <dgm:cxn modelId="{38504F9E-DF9F-485F-A59A-BD540BB3E80F}" type="presOf" srcId="{E2DD3515-21BE-4096-84C7-0E3C182AA3C7}" destId="{2D7F47EE-BC94-4547-B315-20DEC07E35D6}" srcOrd="0" destOrd="0" presId="urn:microsoft.com/office/officeart/2008/layout/HorizontalMultiLevelHierarchy"/>
    <dgm:cxn modelId="{1AAF3631-13D2-4518-A0B5-0783B42575D2}" type="presOf" srcId="{4AEC7FA4-C578-4DDE-800D-33B30073B56F}" destId="{6AB19DF7-2701-4BCC-9406-AFBFD9004A3C}" srcOrd="0" destOrd="0" presId="urn:microsoft.com/office/officeart/2008/layout/HorizontalMultiLevelHierarchy"/>
    <dgm:cxn modelId="{1D4AAD9D-C399-474D-8700-3E1366C48E2B}" type="presOf" srcId="{939F706C-18CF-4C15-BD65-5292684F33EB}" destId="{CDBF42C1-0EF8-4965-B67A-E58F4C1B0837}" srcOrd="0" destOrd="0" presId="urn:microsoft.com/office/officeart/2008/layout/HorizontalMultiLevelHierarchy"/>
    <dgm:cxn modelId="{9E2B1A74-67F5-4EAD-A213-235AC1D71D2E}" type="presOf" srcId="{09F7DC9A-393B-4109-9F0B-0181B4D81864}" destId="{F5F109B3-9B9D-4962-AD51-0FE7BA95E6E5}" srcOrd="0" destOrd="0" presId="urn:microsoft.com/office/officeart/2008/layout/HorizontalMultiLevelHierarchy"/>
    <dgm:cxn modelId="{B2C4B1B8-33FD-4426-8A2B-593618B8363A}" type="presOf" srcId="{939F706C-18CF-4C15-BD65-5292684F33EB}" destId="{E4211881-2692-4C8F-98B4-D8090A56F0FE}" srcOrd="1" destOrd="0" presId="urn:microsoft.com/office/officeart/2008/layout/HorizontalMultiLevelHierarchy"/>
    <dgm:cxn modelId="{2B7D85A2-223C-4DA0-818B-6C5B14ED3F9D}" type="presOf" srcId="{E03A9CAE-8A4D-430B-BB81-3DCC3302D7E4}" destId="{E896D3C4-5666-4EA2-97F2-FFDE9F8ADB4C}" srcOrd="0" destOrd="0" presId="urn:microsoft.com/office/officeart/2008/layout/HorizontalMultiLevelHierarchy"/>
    <dgm:cxn modelId="{854D41FA-E201-4472-8DAA-CB4A1ABADDF0}" type="presOf" srcId="{C5967613-E2F6-4007-BF63-740BC34D51D4}" destId="{6F3C7937-123E-4D52-BF7C-A803C853FE23}" srcOrd="1" destOrd="0" presId="urn:microsoft.com/office/officeart/2008/layout/HorizontalMultiLevelHierarchy"/>
    <dgm:cxn modelId="{9FDD8B54-84ED-405F-A912-876D2F599C62}" srcId="{09F7DC9A-393B-4109-9F0B-0181B4D81864}" destId="{4AEC7FA4-C578-4DDE-800D-33B30073B56F}" srcOrd="0" destOrd="0" parTransId="{B2783A59-8722-48AA-B4D2-5C2918E63E62}" sibTransId="{CB91CD87-73CB-451D-AB8E-904EF48B10FB}"/>
    <dgm:cxn modelId="{B058B515-C020-4DF5-A5DE-DA3E2F0C5241}" type="presOf" srcId="{F84C7A39-CBA2-47DA-9F4A-F593EE3BF71E}" destId="{EB7C125F-F288-4040-9562-B3BDF18F8C16}" srcOrd="1" destOrd="0" presId="urn:microsoft.com/office/officeart/2008/layout/HorizontalMultiLevelHierarchy"/>
    <dgm:cxn modelId="{BD3EF6E9-858F-4057-BF46-261FC25A69AF}" srcId="{4AEC7FA4-C578-4DDE-800D-33B30073B56F}" destId="{ED07241C-8A56-4932-97CF-A3F73E57785D}" srcOrd="1" destOrd="0" parTransId="{F84C7A39-CBA2-47DA-9F4A-F593EE3BF71E}" sibTransId="{CD9981F2-75D9-4493-9FD8-8819D18B51C4}"/>
    <dgm:cxn modelId="{35B682CE-6EB3-4AA3-B7B8-023644A03233}" srcId="{4AEC7FA4-C578-4DDE-800D-33B30073B56F}" destId="{E03A9CAE-8A4D-430B-BB81-3DCC3302D7E4}" srcOrd="0" destOrd="0" parTransId="{939F706C-18CF-4C15-BD65-5292684F33EB}" sibTransId="{8FDF1FAF-E572-4E06-80E6-DB34F262786E}"/>
    <dgm:cxn modelId="{15178A2E-B6CF-4A1F-B6D7-1A3DDD18F5E0}" srcId="{4AEC7FA4-C578-4DDE-800D-33B30073B56F}" destId="{E2DD3515-21BE-4096-84C7-0E3C182AA3C7}" srcOrd="2" destOrd="0" parTransId="{C5967613-E2F6-4007-BF63-740BC34D51D4}" sibTransId="{F87075C1-164E-4743-BC48-C3B5AFD93B02}"/>
    <dgm:cxn modelId="{AE7A81A1-5969-4716-9AFA-85E0AFFB3543}" type="presParOf" srcId="{F5F109B3-9B9D-4962-AD51-0FE7BA95E6E5}" destId="{C3C24D34-E0FB-41E0-AE57-FC6B62CB4E86}" srcOrd="0" destOrd="0" presId="urn:microsoft.com/office/officeart/2008/layout/HorizontalMultiLevelHierarchy"/>
    <dgm:cxn modelId="{C0DDE0D7-844C-4E33-A53F-5A738E52BCE2}" type="presParOf" srcId="{C3C24D34-E0FB-41E0-AE57-FC6B62CB4E86}" destId="{6AB19DF7-2701-4BCC-9406-AFBFD9004A3C}" srcOrd="0" destOrd="0" presId="urn:microsoft.com/office/officeart/2008/layout/HorizontalMultiLevelHierarchy"/>
    <dgm:cxn modelId="{D59CCC54-364A-4F2D-B173-F85E734AD678}" type="presParOf" srcId="{C3C24D34-E0FB-41E0-AE57-FC6B62CB4E86}" destId="{DC960E39-9023-4E27-8DB9-C469F229D5AC}" srcOrd="1" destOrd="0" presId="urn:microsoft.com/office/officeart/2008/layout/HorizontalMultiLevelHierarchy"/>
    <dgm:cxn modelId="{2AEA43A0-69C7-4B74-AD43-C49590DF7CA6}" type="presParOf" srcId="{DC960E39-9023-4E27-8DB9-C469F229D5AC}" destId="{CDBF42C1-0EF8-4965-B67A-E58F4C1B0837}" srcOrd="0" destOrd="0" presId="urn:microsoft.com/office/officeart/2008/layout/HorizontalMultiLevelHierarchy"/>
    <dgm:cxn modelId="{DE5725B1-103B-48C1-85B8-CEBF4B736237}" type="presParOf" srcId="{CDBF42C1-0EF8-4965-B67A-E58F4C1B0837}" destId="{E4211881-2692-4C8F-98B4-D8090A56F0FE}" srcOrd="0" destOrd="0" presId="urn:microsoft.com/office/officeart/2008/layout/HorizontalMultiLevelHierarchy"/>
    <dgm:cxn modelId="{29062584-1F4C-4770-96B0-9F6A30732AB5}" type="presParOf" srcId="{DC960E39-9023-4E27-8DB9-C469F229D5AC}" destId="{72017F86-A3DC-4AB9-852E-2BF62B03FF28}" srcOrd="1" destOrd="0" presId="urn:microsoft.com/office/officeart/2008/layout/HorizontalMultiLevelHierarchy"/>
    <dgm:cxn modelId="{D4E5DF4D-19CA-44C1-9195-76EC9A0D6DE7}" type="presParOf" srcId="{72017F86-A3DC-4AB9-852E-2BF62B03FF28}" destId="{E896D3C4-5666-4EA2-97F2-FFDE9F8ADB4C}" srcOrd="0" destOrd="0" presId="urn:microsoft.com/office/officeart/2008/layout/HorizontalMultiLevelHierarchy"/>
    <dgm:cxn modelId="{E9D438EA-8D4D-4D02-9682-32A97CD44135}" type="presParOf" srcId="{72017F86-A3DC-4AB9-852E-2BF62B03FF28}" destId="{C546EC2D-9BF2-4E74-A38F-037C640E6944}" srcOrd="1" destOrd="0" presId="urn:microsoft.com/office/officeart/2008/layout/HorizontalMultiLevelHierarchy"/>
    <dgm:cxn modelId="{5B800D0E-7414-49D7-92E1-104F479FEEF2}" type="presParOf" srcId="{DC960E39-9023-4E27-8DB9-C469F229D5AC}" destId="{10C86799-0BFA-4265-8155-1E7C7FFB712B}" srcOrd="2" destOrd="0" presId="urn:microsoft.com/office/officeart/2008/layout/HorizontalMultiLevelHierarchy"/>
    <dgm:cxn modelId="{4BA7B985-D7D5-48D8-85B8-89D57567083B}" type="presParOf" srcId="{10C86799-0BFA-4265-8155-1E7C7FFB712B}" destId="{EB7C125F-F288-4040-9562-B3BDF18F8C16}" srcOrd="0" destOrd="0" presId="urn:microsoft.com/office/officeart/2008/layout/HorizontalMultiLevelHierarchy"/>
    <dgm:cxn modelId="{284B7BBB-84F0-4580-8534-57AB5C5CF66D}" type="presParOf" srcId="{DC960E39-9023-4E27-8DB9-C469F229D5AC}" destId="{1247CBC4-209E-4A83-BC9C-21BC7C3E63BF}" srcOrd="3" destOrd="0" presId="urn:microsoft.com/office/officeart/2008/layout/HorizontalMultiLevelHierarchy"/>
    <dgm:cxn modelId="{5CAF89EB-4AF0-4481-A981-014B1FC14813}" type="presParOf" srcId="{1247CBC4-209E-4A83-BC9C-21BC7C3E63BF}" destId="{F699A5DE-211E-4D2E-B5E5-CFD32F16587E}" srcOrd="0" destOrd="0" presId="urn:microsoft.com/office/officeart/2008/layout/HorizontalMultiLevelHierarchy"/>
    <dgm:cxn modelId="{1722A248-C5C1-469C-8447-5F2F593D618D}" type="presParOf" srcId="{1247CBC4-209E-4A83-BC9C-21BC7C3E63BF}" destId="{D82CBD9F-CE6D-496F-8187-540E94A79588}" srcOrd="1" destOrd="0" presId="urn:microsoft.com/office/officeart/2008/layout/HorizontalMultiLevelHierarchy"/>
    <dgm:cxn modelId="{A03CBF7A-50D2-46EA-91B7-394E63EA0858}" type="presParOf" srcId="{DC960E39-9023-4E27-8DB9-C469F229D5AC}" destId="{2B1D34A5-9823-4B1B-A0E7-3CC44176CF8E}" srcOrd="4" destOrd="0" presId="urn:microsoft.com/office/officeart/2008/layout/HorizontalMultiLevelHierarchy"/>
    <dgm:cxn modelId="{266A2C53-2FC9-483A-8AB9-2DC3B1FE38ED}" type="presParOf" srcId="{2B1D34A5-9823-4B1B-A0E7-3CC44176CF8E}" destId="{6F3C7937-123E-4D52-BF7C-A803C853FE23}" srcOrd="0" destOrd="0" presId="urn:microsoft.com/office/officeart/2008/layout/HorizontalMultiLevelHierarchy"/>
    <dgm:cxn modelId="{FCC47F2C-982A-449D-8660-CDBB10AAA660}" type="presParOf" srcId="{DC960E39-9023-4E27-8DB9-C469F229D5AC}" destId="{6089294D-AB15-4E5B-ABD8-1533184CDA47}" srcOrd="5" destOrd="0" presId="urn:microsoft.com/office/officeart/2008/layout/HorizontalMultiLevelHierarchy"/>
    <dgm:cxn modelId="{F83927A2-3801-441B-A7F4-EC76FD9F12FE}" type="presParOf" srcId="{6089294D-AB15-4E5B-ABD8-1533184CDA47}" destId="{2D7F47EE-BC94-4547-B315-20DEC07E35D6}" srcOrd="0" destOrd="0" presId="urn:microsoft.com/office/officeart/2008/layout/HorizontalMultiLevelHierarchy"/>
    <dgm:cxn modelId="{DAB511D5-3331-4F63-9873-32C64FECB51B}" type="presParOf" srcId="{6089294D-AB15-4E5B-ABD8-1533184CDA47}" destId="{AAD2A8B0-92C1-44A5-9B9F-01F3E4E8C2B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D8D4D06-8D95-4FF4-93D0-4E0D43906B13}" type="doc">
      <dgm:prSet loTypeId="urn:microsoft.com/office/officeart/2005/8/layout/vProcess5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289CF4-A85F-40BD-BAB0-8699096441DE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шаг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выделить критерии и показатели оценки качества профессиональной подготовки учителей-дефектологов, структуру компетенции</a:t>
          </a:r>
          <a:endParaRPr lang="ru-RU" sz="2000" dirty="0"/>
        </a:p>
      </dgm:t>
    </dgm:pt>
    <dgm:pt modelId="{31790D2A-07D9-4A39-A55D-F6D57FF78EB2}" type="parTrans" cxnId="{51ACF59E-DA22-408F-A426-F825D8B65F47}">
      <dgm:prSet/>
      <dgm:spPr/>
      <dgm:t>
        <a:bodyPr/>
        <a:lstStyle/>
        <a:p>
          <a:endParaRPr lang="ru-RU"/>
        </a:p>
      </dgm:t>
    </dgm:pt>
    <dgm:pt modelId="{88F0ADC1-290F-401A-94B4-356A0DD2694B}" type="sibTrans" cxnId="{51ACF59E-DA22-408F-A426-F825D8B65F47}">
      <dgm:prSet/>
      <dgm:spPr/>
      <dgm:t>
        <a:bodyPr/>
        <a:lstStyle/>
        <a:p>
          <a:endParaRPr lang="ru-RU"/>
        </a:p>
      </dgm:t>
    </dgm:pt>
    <dgm:pt modelId="{DB237692-D2A9-4679-B4CD-3C9D30BE87AB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2 шаг </a:t>
          </a:r>
          <a:r>
            <a: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– описать уровни </a:t>
          </a:r>
          <a:r>
            <a: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компетентности учителя-дефектолога в сфере профессиональной подготовки</a:t>
          </a:r>
          <a:endParaRPr lang="ru-RU" sz="2000" dirty="0"/>
        </a:p>
      </dgm:t>
    </dgm:pt>
    <dgm:pt modelId="{BCA1D401-54DD-4413-A4E9-3E41FF8843FC}" type="parTrans" cxnId="{4EC9EBC0-4B2A-44F6-A3FC-0C97B2B210BB}">
      <dgm:prSet/>
      <dgm:spPr/>
      <dgm:t>
        <a:bodyPr/>
        <a:lstStyle/>
        <a:p>
          <a:endParaRPr lang="ru-RU"/>
        </a:p>
      </dgm:t>
    </dgm:pt>
    <dgm:pt modelId="{0EC26FB6-A59E-42CB-8BC8-A0D586EB93ED}" type="sibTrans" cxnId="{4EC9EBC0-4B2A-44F6-A3FC-0C97B2B210BB}">
      <dgm:prSet/>
      <dgm:spPr/>
      <dgm:t>
        <a:bodyPr/>
        <a:lstStyle/>
        <a:p>
          <a:endParaRPr lang="ru-RU"/>
        </a:p>
      </dgm:t>
    </dgm:pt>
    <dgm:pt modelId="{A68E6B26-399C-4CE3-8948-9491141E7416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3 шаг </a:t>
          </a:r>
          <a:r>
            <a: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– собственно описание компетенции как результата образовательной деятельности </a:t>
          </a:r>
          <a:endParaRPr lang="ru-RU" sz="2000" dirty="0"/>
        </a:p>
      </dgm:t>
    </dgm:pt>
    <dgm:pt modelId="{50995140-D2DE-4AB5-941F-38C9E0D94195}" type="parTrans" cxnId="{99F3510F-6088-4926-BAFF-616E85686155}">
      <dgm:prSet/>
      <dgm:spPr/>
      <dgm:t>
        <a:bodyPr/>
        <a:lstStyle/>
        <a:p>
          <a:endParaRPr lang="ru-RU"/>
        </a:p>
      </dgm:t>
    </dgm:pt>
    <dgm:pt modelId="{CDFD921C-F343-4C3D-967A-89A0D5815CAA}" type="sibTrans" cxnId="{99F3510F-6088-4926-BAFF-616E85686155}">
      <dgm:prSet/>
      <dgm:spPr/>
      <dgm:t>
        <a:bodyPr/>
        <a:lstStyle/>
        <a:p>
          <a:endParaRPr lang="ru-RU"/>
        </a:p>
      </dgm:t>
    </dgm:pt>
    <dgm:pt modelId="{B0CD6510-4C48-46C4-A2E4-D24CAF6C7B39}">
      <dgm:prSet custT="1"/>
      <dgm:spPr/>
      <dgm:t>
        <a:bodyPr/>
        <a:lstStyle/>
        <a:p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Идея - описание компетенций как результата образования </a:t>
          </a:r>
        </a:p>
      </dgm:t>
    </dgm:pt>
    <dgm:pt modelId="{EBAC5AA9-0F75-46E3-B213-49FC4D9A358A}" type="parTrans" cxnId="{60D7E5D7-B663-4405-859E-672062671B0F}">
      <dgm:prSet/>
      <dgm:spPr/>
      <dgm:t>
        <a:bodyPr/>
        <a:lstStyle/>
        <a:p>
          <a:endParaRPr lang="ru-RU"/>
        </a:p>
      </dgm:t>
    </dgm:pt>
    <dgm:pt modelId="{E172BD18-2095-4D93-8C86-7281E1A4EAD7}" type="sibTrans" cxnId="{60D7E5D7-B663-4405-859E-672062671B0F}">
      <dgm:prSet/>
      <dgm:spPr/>
      <dgm:t>
        <a:bodyPr/>
        <a:lstStyle/>
        <a:p>
          <a:endParaRPr lang="ru-RU"/>
        </a:p>
      </dgm:t>
    </dgm:pt>
    <dgm:pt modelId="{D3DADC28-0C36-461D-8808-2B76B2381282}" type="pres">
      <dgm:prSet presAssocID="{FD8D4D06-8D95-4FF4-93D0-4E0D43906B1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04047E-218A-46A6-B5F7-AEF5F5965117}" type="pres">
      <dgm:prSet presAssocID="{FD8D4D06-8D95-4FF4-93D0-4E0D43906B13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AF9475DC-B0D7-467E-8A40-E816169E6713}" type="pres">
      <dgm:prSet presAssocID="{FD8D4D06-8D95-4FF4-93D0-4E0D43906B13}" presName="FourNodes_1" presStyleLbl="node1" presStyleIdx="0" presStyleCnt="4" custLinFactNeighborX="86" custLinFactNeighborY="-41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DEED32-37F6-4D76-87AE-86C0E59CA373}" type="pres">
      <dgm:prSet presAssocID="{FD8D4D06-8D95-4FF4-93D0-4E0D43906B13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074A74-223A-452E-82C6-25D8E07FA0FE}" type="pres">
      <dgm:prSet presAssocID="{FD8D4D06-8D95-4FF4-93D0-4E0D43906B13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8AC7C8-8018-4BAA-93D6-498BAFB67EBF}" type="pres">
      <dgm:prSet presAssocID="{FD8D4D06-8D95-4FF4-93D0-4E0D43906B13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D57768-ED39-4F0B-A902-8D9BAA5895E9}" type="pres">
      <dgm:prSet presAssocID="{FD8D4D06-8D95-4FF4-93D0-4E0D43906B13}" presName="FourConn_1-2" presStyleLbl="fgAccFollowNode1" presStyleIdx="0" presStyleCnt="3" custScaleX="53421" custScaleY="63024" custLinFactNeighborX="-26490" custLinFactNeighborY="-94543">
        <dgm:presLayoutVars>
          <dgm:bulletEnabled val="1"/>
        </dgm:presLayoutVars>
      </dgm:prSet>
      <dgm:spPr>
        <a:prstGeom prst="star6">
          <a:avLst/>
        </a:prstGeom>
      </dgm:spPr>
      <dgm:t>
        <a:bodyPr/>
        <a:lstStyle/>
        <a:p>
          <a:endParaRPr lang="ru-RU"/>
        </a:p>
      </dgm:t>
    </dgm:pt>
    <dgm:pt modelId="{9ECA51AF-203F-4E02-9F9D-2807C2B36408}" type="pres">
      <dgm:prSet presAssocID="{FD8D4D06-8D95-4FF4-93D0-4E0D43906B13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84A818-1EEB-4C3D-9466-302C688D4CDB}" type="pres">
      <dgm:prSet presAssocID="{FD8D4D06-8D95-4FF4-93D0-4E0D43906B13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40C0F2-1678-4222-A09A-46A3DB4E5B4D}" type="pres">
      <dgm:prSet presAssocID="{FD8D4D06-8D95-4FF4-93D0-4E0D43906B13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6E1911-350C-4A6A-82D4-5A67DF8447E4}" type="pres">
      <dgm:prSet presAssocID="{FD8D4D06-8D95-4FF4-93D0-4E0D43906B13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22C4BF-1F8B-4617-A510-2BEF877F021F}" type="pres">
      <dgm:prSet presAssocID="{FD8D4D06-8D95-4FF4-93D0-4E0D43906B13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0FD4B1-76FF-4168-B0B9-37B35E16E7F3}" type="pres">
      <dgm:prSet presAssocID="{FD8D4D06-8D95-4FF4-93D0-4E0D43906B13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28324A-03B0-482F-862C-8EE0DFC869C5}" type="presOf" srcId="{FD8D4D06-8D95-4FF4-93D0-4E0D43906B13}" destId="{D3DADC28-0C36-461D-8808-2B76B2381282}" srcOrd="0" destOrd="0" presId="urn:microsoft.com/office/officeart/2005/8/layout/vProcess5"/>
    <dgm:cxn modelId="{266A7BAE-F267-4D6C-AD2E-6A42CB9A941C}" type="presOf" srcId="{0EC26FB6-A59E-42CB-8BC8-A0D586EB93ED}" destId="{9A84A818-1EEB-4C3D-9466-302C688D4CDB}" srcOrd="0" destOrd="0" presId="urn:microsoft.com/office/officeart/2005/8/layout/vProcess5"/>
    <dgm:cxn modelId="{51ACF59E-DA22-408F-A426-F825D8B65F47}" srcId="{FD8D4D06-8D95-4FF4-93D0-4E0D43906B13}" destId="{98289CF4-A85F-40BD-BAB0-8699096441DE}" srcOrd="1" destOrd="0" parTransId="{31790D2A-07D9-4A39-A55D-F6D57FF78EB2}" sibTransId="{88F0ADC1-290F-401A-94B4-356A0DD2694B}"/>
    <dgm:cxn modelId="{0300EFD4-92BA-49B0-A355-F11256F14C21}" type="presOf" srcId="{B0CD6510-4C48-46C4-A2E4-D24CAF6C7B39}" destId="{1E40C0F2-1678-4222-A09A-46A3DB4E5B4D}" srcOrd="1" destOrd="0" presId="urn:microsoft.com/office/officeart/2005/8/layout/vProcess5"/>
    <dgm:cxn modelId="{3AFD42A0-93E9-4ECD-9FD3-D31FF3CF00F0}" type="presOf" srcId="{98289CF4-A85F-40BD-BAB0-8699096441DE}" destId="{A36E1911-350C-4A6A-82D4-5A67DF8447E4}" srcOrd="1" destOrd="0" presId="urn:microsoft.com/office/officeart/2005/8/layout/vProcess5"/>
    <dgm:cxn modelId="{60D7E5D7-B663-4405-859E-672062671B0F}" srcId="{FD8D4D06-8D95-4FF4-93D0-4E0D43906B13}" destId="{B0CD6510-4C48-46C4-A2E4-D24CAF6C7B39}" srcOrd="0" destOrd="0" parTransId="{EBAC5AA9-0F75-46E3-B213-49FC4D9A358A}" sibTransId="{E172BD18-2095-4D93-8C86-7281E1A4EAD7}"/>
    <dgm:cxn modelId="{E8D3C0AA-7138-496D-8430-9F48C36A4660}" type="presOf" srcId="{A68E6B26-399C-4CE3-8948-9491141E7416}" destId="{350FD4B1-76FF-4168-B0B9-37B35E16E7F3}" srcOrd="1" destOrd="0" presId="urn:microsoft.com/office/officeart/2005/8/layout/vProcess5"/>
    <dgm:cxn modelId="{29411B0F-7610-40D7-9EB8-1146070C4D10}" type="presOf" srcId="{DB237692-D2A9-4679-B4CD-3C9D30BE87AB}" destId="{2F074A74-223A-452E-82C6-25D8E07FA0FE}" srcOrd="0" destOrd="0" presId="urn:microsoft.com/office/officeart/2005/8/layout/vProcess5"/>
    <dgm:cxn modelId="{63C900E5-E44F-49AE-8506-C029898C97A4}" type="presOf" srcId="{A68E6B26-399C-4CE3-8948-9491141E7416}" destId="{328AC7C8-8018-4BAA-93D6-498BAFB67EBF}" srcOrd="0" destOrd="0" presId="urn:microsoft.com/office/officeart/2005/8/layout/vProcess5"/>
    <dgm:cxn modelId="{7D9CEA0B-852E-4B00-8797-8D2B330C1631}" type="presOf" srcId="{E172BD18-2095-4D93-8C86-7281E1A4EAD7}" destId="{02D57768-ED39-4F0B-A902-8D9BAA5895E9}" srcOrd="0" destOrd="0" presId="urn:microsoft.com/office/officeart/2005/8/layout/vProcess5"/>
    <dgm:cxn modelId="{B07DD114-3662-4F67-AF87-36ECC642A62E}" type="presOf" srcId="{98289CF4-A85F-40BD-BAB0-8699096441DE}" destId="{EDDEED32-37F6-4D76-87AE-86C0E59CA373}" srcOrd="0" destOrd="0" presId="urn:microsoft.com/office/officeart/2005/8/layout/vProcess5"/>
    <dgm:cxn modelId="{4EC9EBC0-4B2A-44F6-A3FC-0C97B2B210BB}" srcId="{FD8D4D06-8D95-4FF4-93D0-4E0D43906B13}" destId="{DB237692-D2A9-4679-B4CD-3C9D30BE87AB}" srcOrd="2" destOrd="0" parTransId="{BCA1D401-54DD-4413-A4E9-3E41FF8843FC}" sibTransId="{0EC26FB6-A59E-42CB-8BC8-A0D586EB93ED}"/>
    <dgm:cxn modelId="{99F3510F-6088-4926-BAFF-616E85686155}" srcId="{FD8D4D06-8D95-4FF4-93D0-4E0D43906B13}" destId="{A68E6B26-399C-4CE3-8948-9491141E7416}" srcOrd="3" destOrd="0" parTransId="{50995140-D2DE-4AB5-941F-38C9E0D94195}" sibTransId="{CDFD921C-F343-4C3D-967A-89A0D5815CAA}"/>
    <dgm:cxn modelId="{BE46C9A8-82D9-4C51-90E7-BF7CFBA3D178}" type="presOf" srcId="{88F0ADC1-290F-401A-94B4-356A0DD2694B}" destId="{9ECA51AF-203F-4E02-9F9D-2807C2B36408}" srcOrd="0" destOrd="0" presId="urn:microsoft.com/office/officeart/2005/8/layout/vProcess5"/>
    <dgm:cxn modelId="{E7014DE8-F956-434F-8A1E-32ECD8714673}" type="presOf" srcId="{B0CD6510-4C48-46C4-A2E4-D24CAF6C7B39}" destId="{AF9475DC-B0D7-467E-8A40-E816169E6713}" srcOrd="0" destOrd="0" presId="urn:microsoft.com/office/officeart/2005/8/layout/vProcess5"/>
    <dgm:cxn modelId="{5377739F-5946-41FB-A20A-4F28531E5AE7}" type="presOf" srcId="{DB237692-D2A9-4679-B4CD-3C9D30BE87AB}" destId="{8D22C4BF-1F8B-4617-A510-2BEF877F021F}" srcOrd="1" destOrd="0" presId="urn:microsoft.com/office/officeart/2005/8/layout/vProcess5"/>
    <dgm:cxn modelId="{263D200F-7FAF-4B10-AA9D-DE8B24FB8995}" type="presParOf" srcId="{D3DADC28-0C36-461D-8808-2B76B2381282}" destId="{A904047E-218A-46A6-B5F7-AEF5F5965117}" srcOrd="0" destOrd="0" presId="urn:microsoft.com/office/officeart/2005/8/layout/vProcess5"/>
    <dgm:cxn modelId="{85A56D19-09EE-4CE8-9FCB-CE5E50B598BA}" type="presParOf" srcId="{D3DADC28-0C36-461D-8808-2B76B2381282}" destId="{AF9475DC-B0D7-467E-8A40-E816169E6713}" srcOrd="1" destOrd="0" presId="urn:microsoft.com/office/officeart/2005/8/layout/vProcess5"/>
    <dgm:cxn modelId="{A7E7F39E-CDE1-410D-AB75-5A2647CF063E}" type="presParOf" srcId="{D3DADC28-0C36-461D-8808-2B76B2381282}" destId="{EDDEED32-37F6-4D76-87AE-86C0E59CA373}" srcOrd="2" destOrd="0" presId="urn:microsoft.com/office/officeart/2005/8/layout/vProcess5"/>
    <dgm:cxn modelId="{24B0435E-90F5-4A9F-80E0-A228023980A7}" type="presParOf" srcId="{D3DADC28-0C36-461D-8808-2B76B2381282}" destId="{2F074A74-223A-452E-82C6-25D8E07FA0FE}" srcOrd="3" destOrd="0" presId="urn:microsoft.com/office/officeart/2005/8/layout/vProcess5"/>
    <dgm:cxn modelId="{69929CD0-1162-440B-9259-5CCF276371CA}" type="presParOf" srcId="{D3DADC28-0C36-461D-8808-2B76B2381282}" destId="{328AC7C8-8018-4BAA-93D6-498BAFB67EBF}" srcOrd="4" destOrd="0" presId="urn:microsoft.com/office/officeart/2005/8/layout/vProcess5"/>
    <dgm:cxn modelId="{A0BF2269-AA9B-447A-A795-C247852468AD}" type="presParOf" srcId="{D3DADC28-0C36-461D-8808-2B76B2381282}" destId="{02D57768-ED39-4F0B-A902-8D9BAA5895E9}" srcOrd="5" destOrd="0" presId="urn:microsoft.com/office/officeart/2005/8/layout/vProcess5"/>
    <dgm:cxn modelId="{E27CCF5B-2381-45F2-A814-77BC1385A1E2}" type="presParOf" srcId="{D3DADC28-0C36-461D-8808-2B76B2381282}" destId="{9ECA51AF-203F-4E02-9F9D-2807C2B36408}" srcOrd="6" destOrd="0" presId="urn:microsoft.com/office/officeart/2005/8/layout/vProcess5"/>
    <dgm:cxn modelId="{AD8F2D97-4435-4CA6-B410-EF12093F89D3}" type="presParOf" srcId="{D3DADC28-0C36-461D-8808-2B76B2381282}" destId="{9A84A818-1EEB-4C3D-9466-302C688D4CDB}" srcOrd="7" destOrd="0" presId="urn:microsoft.com/office/officeart/2005/8/layout/vProcess5"/>
    <dgm:cxn modelId="{27F3BD63-7E92-4F8E-B31D-9B1E23257237}" type="presParOf" srcId="{D3DADC28-0C36-461D-8808-2B76B2381282}" destId="{1E40C0F2-1678-4222-A09A-46A3DB4E5B4D}" srcOrd="8" destOrd="0" presId="urn:microsoft.com/office/officeart/2005/8/layout/vProcess5"/>
    <dgm:cxn modelId="{6E6A72E1-EFDE-47A4-B5F0-71C1EE11C2BE}" type="presParOf" srcId="{D3DADC28-0C36-461D-8808-2B76B2381282}" destId="{A36E1911-350C-4A6A-82D4-5A67DF8447E4}" srcOrd="9" destOrd="0" presId="urn:microsoft.com/office/officeart/2005/8/layout/vProcess5"/>
    <dgm:cxn modelId="{3AAA7051-32D5-4864-A485-0A685655B1F0}" type="presParOf" srcId="{D3DADC28-0C36-461D-8808-2B76B2381282}" destId="{8D22C4BF-1F8B-4617-A510-2BEF877F021F}" srcOrd="10" destOrd="0" presId="urn:microsoft.com/office/officeart/2005/8/layout/vProcess5"/>
    <dgm:cxn modelId="{76F9EB83-305C-442A-B556-82FC1C8D778E}" type="presParOf" srcId="{D3DADC28-0C36-461D-8808-2B76B2381282}" destId="{350FD4B1-76FF-4168-B0B9-37B35E16E7F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943DE19-0DF1-412A-B0AF-B1FA79163972}" type="doc">
      <dgm:prSet loTypeId="urn:microsoft.com/office/officeart/2005/8/layout/hList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9926D8-009D-46D5-BFAC-082B85EE5B77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Профессиональная компетентность </a:t>
          </a:r>
          <a:endParaRPr lang="ru-RU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BD766E-2B37-417C-8CEE-1271D5CA45F2}" type="parTrans" cxnId="{F85A7CB2-E82E-485A-B445-7ADE61EDE21C}">
      <dgm:prSet/>
      <dgm:spPr/>
      <dgm:t>
        <a:bodyPr/>
        <a:lstStyle/>
        <a:p>
          <a:endParaRPr lang="ru-RU"/>
        </a:p>
      </dgm:t>
    </dgm:pt>
    <dgm:pt modelId="{ED68D1BA-BFF3-44BD-83A2-29D10D0B10ED}" type="sibTrans" cxnId="{F85A7CB2-E82E-485A-B445-7ADE61EDE21C}">
      <dgm:prSet/>
      <dgm:spPr/>
      <dgm:t>
        <a:bodyPr/>
        <a:lstStyle/>
        <a:p>
          <a:endParaRPr lang="ru-RU"/>
        </a:p>
      </dgm:t>
    </dgm:pt>
    <dgm:pt modelId="{042D9FFF-933D-4AC7-A731-DECE9DED21CF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Знания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необходимые           для решения профессиональной  задачи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F383ED-A7F4-4466-B721-420CA6CF9158}" type="parTrans" cxnId="{D2029ECE-14A1-4866-AA89-CE42342410D0}">
      <dgm:prSet/>
      <dgm:spPr/>
      <dgm:t>
        <a:bodyPr/>
        <a:lstStyle/>
        <a:p>
          <a:endParaRPr lang="ru-RU"/>
        </a:p>
      </dgm:t>
    </dgm:pt>
    <dgm:pt modelId="{D4A32872-750E-42CC-BD32-729C3F66CBC8}" type="sibTrans" cxnId="{D2029ECE-14A1-4866-AA89-CE42342410D0}">
      <dgm:prSet/>
      <dgm:spPr/>
      <dgm:t>
        <a:bodyPr/>
        <a:lstStyle/>
        <a:p>
          <a:endParaRPr lang="ru-RU"/>
        </a:p>
      </dgm:t>
    </dgm:pt>
    <dgm:pt modelId="{B563F483-BA1D-4E25-B334-5DD53A0A4D2E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Умения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необходимые в ситуации решения профессиональной  задачи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FB4115-746A-4E12-AAAA-0D12C38AEFEA}" type="parTrans" cxnId="{2E931DB0-C741-4C87-814E-F2E13B894366}">
      <dgm:prSet/>
      <dgm:spPr/>
      <dgm:t>
        <a:bodyPr/>
        <a:lstStyle/>
        <a:p>
          <a:endParaRPr lang="ru-RU"/>
        </a:p>
      </dgm:t>
    </dgm:pt>
    <dgm:pt modelId="{CBEB423D-7FD8-441E-A2FC-913DF9BF1FFC}" type="sibTrans" cxnId="{2E931DB0-C741-4C87-814E-F2E13B894366}">
      <dgm:prSet/>
      <dgm:spPr/>
      <dgm:t>
        <a:bodyPr/>
        <a:lstStyle/>
        <a:p>
          <a:endParaRPr lang="ru-RU"/>
        </a:p>
      </dgm:t>
    </dgm:pt>
    <dgm:pt modelId="{9221B917-6696-40A0-AA96-2CC50F3FD39D}">
      <dgm:prSet phldrT="[Текст]"/>
      <dgm:spPr/>
      <dgm:t>
        <a:bodyPr/>
        <a:lstStyle/>
        <a:p>
          <a:r>
            <a:rPr lang="ru-RU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Личностные характеристики</a:t>
          </a:r>
          <a:r>
            <a: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, обеспечивающие эффективность совершаемых действий (характер познавательной деятельности, мотивация, рефлексия)</a:t>
          </a:r>
          <a:endParaRPr lang="ru-RU" dirty="0"/>
        </a:p>
      </dgm:t>
    </dgm:pt>
    <dgm:pt modelId="{A3D5E9FA-DDEE-4015-8B29-1855CCD19BD3}" type="parTrans" cxnId="{45F5AE20-2B25-4302-82A5-9EF20BD6A242}">
      <dgm:prSet/>
      <dgm:spPr/>
      <dgm:t>
        <a:bodyPr/>
        <a:lstStyle/>
        <a:p>
          <a:endParaRPr lang="ru-RU"/>
        </a:p>
      </dgm:t>
    </dgm:pt>
    <dgm:pt modelId="{B362DE75-DD17-4278-8C24-88767B6FB051}" type="sibTrans" cxnId="{45F5AE20-2B25-4302-82A5-9EF20BD6A242}">
      <dgm:prSet/>
      <dgm:spPr/>
      <dgm:t>
        <a:bodyPr/>
        <a:lstStyle/>
        <a:p>
          <a:endParaRPr lang="ru-RU"/>
        </a:p>
      </dgm:t>
    </dgm:pt>
    <dgm:pt modelId="{02F7425B-AA9F-4B5F-ABA3-DEEBA68F3566}" type="pres">
      <dgm:prSet presAssocID="{4943DE19-0DF1-412A-B0AF-B1FA7916397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1135C8-492F-4B3C-B678-7C93E00BA556}" type="pres">
      <dgm:prSet presAssocID="{F49926D8-009D-46D5-BFAC-082B85EE5B77}" presName="roof" presStyleLbl="dkBgShp" presStyleIdx="0" presStyleCnt="2"/>
      <dgm:spPr/>
      <dgm:t>
        <a:bodyPr/>
        <a:lstStyle/>
        <a:p>
          <a:endParaRPr lang="ru-RU"/>
        </a:p>
      </dgm:t>
    </dgm:pt>
    <dgm:pt modelId="{B980AD32-7A88-4641-BAE1-B162161A9665}" type="pres">
      <dgm:prSet presAssocID="{F49926D8-009D-46D5-BFAC-082B85EE5B77}" presName="pillars" presStyleCnt="0"/>
      <dgm:spPr/>
    </dgm:pt>
    <dgm:pt modelId="{9C478D44-3D6D-4561-BB15-2A1866D6DA79}" type="pres">
      <dgm:prSet presAssocID="{F49926D8-009D-46D5-BFAC-082B85EE5B77}" presName="pillar1" presStyleLbl="node1" presStyleIdx="0" presStyleCnt="3" custScaleY="119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41B914-5921-419F-83E1-581B27889672}" type="pres">
      <dgm:prSet presAssocID="{B563F483-BA1D-4E25-B334-5DD53A0A4D2E}" presName="pillarX" presStyleLbl="node1" presStyleIdx="1" presStyleCnt="3" custScaleY="118953" custLinFactNeighborX="77" custLinFactNeighborY="-2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214291-B3AD-4577-BB43-C0964764AC57}" type="pres">
      <dgm:prSet presAssocID="{9221B917-6696-40A0-AA96-2CC50F3FD39D}" presName="pillarX" presStyleLbl="node1" presStyleIdx="2" presStyleCnt="3" custScaleY="119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71A34C-02FA-4F40-AB7B-BD5632E91FFD}" type="pres">
      <dgm:prSet presAssocID="{F49926D8-009D-46D5-BFAC-082B85EE5B77}" presName="base" presStyleLbl="dkBgShp" presStyleIdx="1" presStyleCnt="2"/>
      <dgm:spPr/>
    </dgm:pt>
  </dgm:ptLst>
  <dgm:cxnLst>
    <dgm:cxn modelId="{C7EF4BB8-6262-4DA2-996C-492840F7EE08}" type="presOf" srcId="{4943DE19-0DF1-412A-B0AF-B1FA79163972}" destId="{02F7425B-AA9F-4B5F-ABA3-DEEBA68F3566}" srcOrd="0" destOrd="0" presId="urn:microsoft.com/office/officeart/2005/8/layout/hList3"/>
    <dgm:cxn modelId="{D77B7CCB-9223-4C25-AE56-4225E31EECA1}" type="presOf" srcId="{042D9FFF-933D-4AC7-A731-DECE9DED21CF}" destId="{9C478D44-3D6D-4561-BB15-2A1866D6DA79}" srcOrd="0" destOrd="0" presId="urn:microsoft.com/office/officeart/2005/8/layout/hList3"/>
    <dgm:cxn modelId="{AA089BED-17BA-4CEE-818B-B9B06553D51C}" type="presOf" srcId="{9221B917-6696-40A0-AA96-2CC50F3FD39D}" destId="{C2214291-B3AD-4577-BB43-C0964764AC57}" srcOrd="0" destOrd="0" presId="urn:microsoft.com/office/officeart/2005/8/layout/hList3"/>
    <dgm:cxn modelId="{D2029ECE-14A1-4866-AA89-CE42342410D0}" srcId="{F49926D8-009D-46D5-BFAC-082B85EE5B77}" destId="{042D9FFF-933D-4AC7-A731-DECE9DED21CF}" srcOrd="0" destOrd="0" parTransId="{C7F383ED-A7F4-4466-B721-420CA6CF9158}" sibTransId="{D4A32872-750E-42CC-BD32-729C3F66CBC8}"/>
    <dgm:cxn modelId="{F85A7CB2-E82E-485A-B445-7ADE61EDE21C}" srcId="{4943DE19-0DF1-412A-B0AF-B1FA79163972}" destId="{F49926D8-009D-46D5-BFAC-082B85EE5B77}" srcOrd="0" destOrd="0" parTransId="{A8BD766E-2B37-417C-8CEE-1271D5CA45F2}" sibTransId="{ED68D1BA-BFF3-44BD-83A2-29D10D0B10ED}"/>
    <dgm:cxn modelId="{45F5AE20-2B25-4302-82A5-9EF20BD6A242}" srcId="{F49926D8-009D-46D5-BFAC-082B85EE5B77}" destId="{9221B917-6696-40A0-AA96-2CC50F3FD39D}" srcOrd="2" destOrd="0" parTransId="{A3D5E9FA-DDEE-4015-8B29-1855CCD19BD3}" sibTransId="{B362DE75-DD17-4278-8C24-88767B6FB051}"/>
    <dgm:cxn modelId="{7EEDE26D-3FA1-4A54-92DA-F0D508563CE6}" type="presOf" srcId="{B563F483-BA1D-4E25-B334-5DD53A0A4D2E}" destId="{5B41B914-5921-419F-83E1-581B27889672}" srcOrd="0" destOrd="0" presId="urn:microsoft.com/office/officeart/2005/8/layout/hList3"/>
    <dgm:cxn modelId="{2E931DB0-C741-4C87-814E-F2E13B894366}" srcId="{F49926D8-009D-46D5-BFAC-082B85EE5B77}" destId="{B563F483-BA1D-4E25-B334-5DD53A0A4D2E}" srcOrd="1" destOrd="0" parTransId="{4AFB4115-746A-4E12-AAAA-0D12C38AEFEA}" sibTransId="{CBEB423D-7FD8-441E-A2FC-913DF9BF1FFC}"/>
    <dgm:cxn modelId="{34A68208-03CF-46BC-B9DB-DC694E40F1C1}" type="presOf" srcId="{F49926D8-009D-46D5-BFAC-082B85EE5B77}" destId="{7D1135C8-492F-4B3C-B678-7C93E00BA556}" srcOrd="0" destOrd="0" presId="urn:microsoft.com/office/officeart/2005/8/layout/hList3"/>
    <dgm:cxn modelId="{F2DDE85C-7B38-4A05-9C91-A8C51449CF9D}" type="presParOf" srcId="{02F7425B-AA9F-4B5F-ABA3-DEEBA68F3566}" destId="{7D1135C8-492F-4B3C-B678-7C93E00BA556}" srcOrd="0" destOrd="0" presId="urn:microsoft.com/office/officeart/2005/8/layout/hList3"/>
    <dgm:cxn modelId="{7244EED6-29B4-43A1-BCC4-D0F36EAE5DEE}" type="presParOf" srcId="{02F7425B-AA9F-4B5F-ABA3-DEEBA68F3566}" destId="{B980AD32-7A88-4641-BAE1-B162161A9665}" srcOrd="1" destOrd="0" presId="urn:microsoft.com/office/officeart/2005/8/layout/hList3"/>
    <dgm:cxn modelId="{D62F0CC4-8963-430F-A627-F4892A9A762D}" type="presParOf" srcId="{B980AD32-7A88-4641-BAE1-B162161A9665}" destId="{9C478D44-3D6D-4561-BB15-2A1866D6DA79}" srcOrd="0" destOrd="0" presId="urn:microsoft.com/office/officeart/2005/8/layout/hList3"/>
    <dgm:cxn modelId="{F1BC0DDB-FE9E-4D55-A377-275A10820D3C}" type="presParOf" srcId="{B980AD32-7A88-4641-BAE1-B162161A9665}" destId="{5B41B914-5921-419F-83E1-581B27889672}" srcOrd="1" destOrd="0" presId="urn:microsoft.com/office/officeart/2005/8/layout/hList3"/>
    <dgm:cxn modelId="{5B61670A-EB2C-4E15-8E3E-8F42395FA201}" type="presParOf" srcId="{B980AD32-7A88-4641-BAE1-B162161A9665}" destId="{C2214291-B3AD-4577-BB43-C0964764AC57}" srcOrd="2" destOrd="0" presId="urn:microsoft.com/office/officeart/2005/8/layout/hList3"/>
    <dgm:cxn modelId="{F1FFC3F0-839A-4D0B-B0F8-3BE58DED8C2E}" type="presParOf" srcId="{02F7425B-AA9F-4B5F-ABA3-DEEBA68F3566}" destId="{C771A34C-02FA-4F40-AB7B-BD5632E91FF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3CDD292-82BB-48CB-A541-A0FDA64FD09E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04BA49-8B26-4037-A716-90C0EA305624}">
      <dgm:prSet phldrT="[Текст]" custT="1"/>
      <dgm:spPr>
        <a:solidFill>
          <a:schemeClr val="accent1">
            <a:lumMod val="20000"/>
            <a:lumOff val="80000"/>
            <a:alpha val="40000"/>
          </a:schemeClr>
        </a:solidFill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Построение содержания курса на компетентностной основе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547C82-C573-4EE8-B766-0F3599A46204}" type="parTrans" cxnId="{2C90A46C-A14C-471B-9773-87239A4F82B9}">
      <dgm:prSet/>
      <dgm:spPr/>
      <dgm:t>
        <a:bodyPr/>
        <a:lstStyle/>
        <a:p>
          <a:endParaRPr lang="ru-RU"/>
        </a:p>
      </dgm:t>
    </dgm:pt>
    <dgm:pt modelId="{445B33CE-F23E-4845-99CB-7CE28081617A}" type="sibTrans" cxnId="{2C90A46C-A14C-471B-9773-87239A4F82B9}">
      <dgm:prSet/>
      <dgm:spPr/>
      <dgm:t>
        <a:bodyPr/>
        <a:lstStyle/>
        <a:p>
          <a:endParaRPr lang="ru-RU"/>
        </a:p>
      </dgm:t>
    </dgm:pt>
    <dgm:pt modelId="{B5932022-B44E-4F64-9B78-FD2065ECFB4C}">
      <dgm:prSet phldrT="[Текст]" custT="1"/>
      <dgm:spPr>
        <a:solidFill>
          <a:schemeClr val="tx2">
            <a:lumMod val="40000"/>
            <a:lumOff val="60000"/>
            <a:alpha val="4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учебных заданий для самостоятельной работы на компетентностной основе  (многоуровневых)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62184F-95F9-481F-9B11-88B4FC6DC361}" type="parTrans" cxnId="{AD6DB873-A11F-42FB-8FE7-90CB72CA045B}">
      <dgm:prSet/>
      <dgm:spPr/>
      <dgm:t>
        <a:bodyPr/>
        <a:lstStyle/>
        <a:p>
          <a:endParaRPr lang="ru-RU"/>
        </a:p>
      </dgm:t>
    </dgm:pt>
    <dgm:pt modelId="{0503FF88-B0DB-4FB9-BF24-48D19696AA8E}" type="sibTrans" cxnId="{AD6DB873-A11F-42FB-8FE7-90CB72CA045B}">
      <dgm:prSet/>
      <dgm:spPr/>
      <dgm:t>
        <a:bodyPr/>
        <a:lstStyle/>
        <a:p>
          <a:endParaRPr lang="ru-RU"/>
        </a:p>
      </dgm:t>
    </dgm:pt>
    <dgm:pt modelId="{82DA32EF-4D54-443D-9376-E3A9AD8A178D}">
      <dgm:prSet phldrT="[Текст]" custT="1"/>
      <dgm:spPr>
        <a:solidFill>
          <a:schemeClr val="tx2">
            <a:lumMod val="40000"/>
            <a:lumOff val="60000"/>
            <a:alpha val="40000"/>
          </a:schemeClr>
        </a:solidFill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контрольных заданий на компетентностной основе (многоуровневых)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9E8EBE-7696-468C-A20A-70995BCF7923}" type="parTrans" cxnId="{B4437BD4-E0C3-4724-A635-291C1FF36D9C}">
      <dgm:prSet/>
      <dgm:spPr/>
      <dgm:t>
        <a:bodyPr/>
        <a:lstStyle/>
        <a:p>
          <a:endParaRPr lang="ru-RU"/>
        </a:p>
      </dgm:t>
    </dgm:pt>
    <dgm:pt modelId="{0F040854-DCAC-4C7F-BAF2-92005736E15C}" type="sibTrans" cxnId="{B4437BD4-E0C3-4724-A635-291C1FF36D9C}">
      <dgm:prSet/>
      <dgm:spPr/>
      <dgm:t>
        <a:bodyPr/>
        <a:lstStyle/>
        <a:p>
          <a:endParaRPr lang="ru-RU"/>
        </a:p>
      </dgm:t>
    </dgm:pt>
    <dgm:pt modelId="{7FD06EB9-2915-4B29-BC00-804E3D5EE100}">
      <dgm:prSet custT="1"/>
      <dgm:spPr>
        <a:solidFill>
          <a:schemeClr val="accent1">
            <a:lumMod val="20000"/>
            <a:lumOff val="80000"/>
            <a:alpha val="4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9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заданий для различных видов учебной работы (практические, лабораторные, практика)</a:t>
          </a:r>
          <a:endParaRPr lang="ru-RU" sz="19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B699BA-A028-40AE-8965-CD7630481966}" type="parTrans" cxnId="{CA81A1BB-7BDF-4341-B31F-1A6DA7777189}">
      <dgm:prSet/>
      <dgm:spPr/>
      <dgm:t>
        <a:bodyPr/>
        <a:lstStyle/>
        <a:p>
          <a:endParaRPr lang="ru-RU"/>
        </a:p>
      </dgm:t>
    </dgm:pt>
    <dgm:pt modelId="{E718896F-AFE1-410B-8F74-CF6FB9558D89}" type="sibTrans" cxnId="{CA81A1BB-7BDF-4341-B31F-1A6DA7777189}">
      <dgm:prSet/>
      <dgm:spPr/>
      <dgm:t>
        <a:bodyPr/>
        <a:lstStyle/>
        <a:p>
          <a:endParaRPr lang="ru-RU"/>
        </a:p>
      </dgm:t>
    </dgm:pt>
    <dgm:pt modelId="{3680390C-742B-41E7-8761-69BD8005A544}">
      <dgm:prSet custT="1"/>
      <dgm:spPr>
        <a:solidFill>
          <a:schemeClr val="accent1">
            <a:lumMod val="60000"/>
            <a:lumOff val="40000"/>
            <a:alpha val="40000"/>
          </a:schemeClr>
        </a:solidFill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межпредметных связей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033071-2F0C-44F0-95F0-F6041B7294B4}" type="parTrans" cxnId="{0026B7EE-9427-43CB-BDD5-19E89D429536}">
      <dgm:prSet/>
      <dgm:spPr/>
      <dgm:t>
        <a:bodyPr/>
        <a:lstStyle/>
        <a:p>
          <a:endParaRPr lang="ru-RU"/>
        </a:p>
      </dgm:t>
    </dgm:pt>
    <dgm:pt modelId="{7C3C2803-A56D-46CA-A428-8AAEDC5D1333}" type="sibTrans" cxnId="{0026B7EE-9427-43CB-BDD5-19E89D429536}">
      <dgm:prSet/>
      <dgm:spPr/>
      <dgm:t>
        <a:bodyPr/>
        <a:lstStyle/>
        <a:p>
          <a:endParaRPr lang="ru-RU"/>
        </a:p>
      </dgm:t>
    </dgm:pt>
    <dgm:pt modelId="{8CC08209-D99A-49FA-A00F-B22984F0CEB5}" type="pres">
      <dgm:prSet presAssocID="{E3CDD292-82BB-48CB-A541-A0FDA64FD09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485F33-A7A4-4752-8347-BED5039A6C8A}" type="pres">
      <dgm:prSet presAssocID="{1804BA49-8B26-4037-A716-90C0EA305624}" presName="composite" presStyleCnt="0"/>
      <dgm:spPr/>
    </dgm:pt>
    <dgm:pt modelId="{2D33631E-4282-46C0-A009-3E376712C301}" type="pres">
      <dgm:prSet presAssocID="{1804BA49-8B26-4037-A716-90C0EA305624}" presName="rect1" presStyleLbl="trAlignAcc1" presStyleIdx="0" presStyleCnt="5" custLinFactNeighborX="-641" custLinFactNeighborY="-192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55F882-77BF-49C2-A0C6-B054816E2E15}" type="pres">
      <dgm:prSet presAssocID="{1804BA49-8B26-4037-A716-90C0EA305624}" presName="rect2" presStyleLbl="fgImgPlace1" presStyleIdx="0" presStyleCnt="5" custScaleX="74635" custLinFactNeighborX="-99" custLinFactNeighborY="-4618"/>
      <dgm:spPr>
        <a:solidFill>
          <a:schemeClr val="accent2">
            <a:lumMod val="40000"/>
            <a:lumOff val="60000"/>
          </a:schemeClr>
        </a:solidFill>
      </dgm:spPr>
    </dgm:pt>
    <dgm:pt modelId="{BE4FDA2F-3AB4-47B1-B742-60722EAAD852}" type="pres">
      <dgm:prSet presAssocID="{445B33CE-F23E-4845-99CB-7CE28081617A}" presName="sibTrans" presStyleCnt="0"/>
      <dgm:spPr/>
    </dgm:pt>
    <dgm:pt modelId="{ACD1B12F-35BA-461D-8BB2-71F252DCD00A}" type="pres">
      <dgm:prSet presAssocID="{B5932022-B44E-4F64-9B78-FD2065ECFB4C}" presName="composite" presStyleCnt="0"/>
      <dgm:spPr/>
    </dgm:pt>
    <dgm:pt modelId="{667AD3E5-A554-49C9-8011-CE75A8FD077F}" type="pres">
      <dgm:prSet presAssocID="{B5932022-B44E-4F64-9B78-FD2065ECFB4C}" presName="rect1" presStyleLbl="trAlignAcc1" presStyleIdx="1" presStyleCnt="5" custLinFactNeighborX="377" custLinFactNeighborY="-134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647D31-05F8-4774-8C9B-F8D47A72362F}" type="pres">
      <dgm:prSet presAssocID="{B5932022-B44E-4F64-9B78-FD2065ECFB4C}" presName="rect2" presStyleLbl="fgImgPlace1" presStyleIdx="1" presStyleCnt="5" custScaleX="75638"/>
      <dgm:spPr>
        <a:solidFill>
          <a:schemeClr val="accent2">
            <a:lumMod val="40000"/>
            <a:lumOff val="60000"/>
          </a:schemeClr>
        </a:solidFill>
      </dgm:spPr>
    </dgm:pt>
    <dgm:pt modelId="{81BDC982-EFF7-402E-AFCF-2019581BF33A}" type="pres">
      <dgm:prSet presAssocID="{0503FF88-B0DB-4FB9-BF24-48D19696AA8E}" presName="sibTrans" presStyleCnt="0"/>
      <dgm:spPr/>
    </dgm:pt>
    <dgm:pt modelId="{6A89DF53-D681-4897-8F29-C159E0547101}" type="pres">
      <dgm:prSet presAssocID="{82DA32EF-4D54-443D-9376-E3A9AD8A178D}" presName="composite" presStyleCnt="0"/>
      <dgm:spPr/>
    </dgm:pt>
    <dgm:pt modelId="{012C8BD3-404E-427A-8D00-7846538E435E}" type="pres">
      <dgm:prSet presAssocID="{82DA32EF-4D54-443D-9376-E3A9AD8A178D}" presName="rect1" presStyleLbl="trAlignAcc1" presStyleIdx="2" presStyleCnt="5" custLinFactNeighborX="1320" custLinFactNeighborY="-21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841951-5BDA-4D71-BD84-16CAC48398DE}" type="pres">
      <dgm:prSet presAssocID="{82DA32EF-4D54-443D-9376-E3A9AD8A178D}" presName="rect2" presStyleLbl="fgImgPlace1" presStyleIdx="2" presStyleCnt="5" custScaleX="69234" custLinFactNeighborX="5599" custLinFactNeighborY="-10240"/>
      <dgm:spPr>
        <a:solidFill>
          <a:schemeClr val="accent2">
            <a:lumMod val="40000"/>
            <a:lumOff val="60000"/>
          </a:schemeClr>
        </a:solidFill>
      </dgm:spPr>
    </dgm:pt>
    <dgm:pt modelId="{7F5B3A63-2A5B-42A4-9966-E84A420575A9}" type="pres">
      <dgm:prSet presAssocID="{0F040854-DCAC-4C7F-BAF2-92005736E15C}" presName="sibTrans" presStyleCnt="0"/>
      <dgm:spPr/>
    </dgm:pt>
    <dgm:pt modelId="{095FE3FA-69B7-44BA-BFB8-231D44574208}" type="pres">
      <dgm:prSet presAssocID="{7FD06EB9-2915-4B29-BC00-804E3D5EE100}" presName="composite" presStyleCnt="0"/>
      <dgm:spPr/>
    </dgm:pt>
    <dgm:pt modelId="{EBD8EA89-D51C-4BA5-B3C4-3BAAE62BAAF1}" type="pres">
      <dgm:prSet presAssocID="{7FD06EB9-2915-4B29-BC00-804E3D5EE100}" presName="rect1" presStyleLbl="trAlignAcc1" presStyleIdx="3" presStyleCnt="5" custLinFactNeighborX="837" custLinFactNeighborY="-18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8F98A-19C2-4CC3-BDF5-0590793AFBFC}" type="pres">
      <dgm:prSet presAssocID="{7FD06EB9-2915-4B29-BC00-804E3D5EE100}" presName="rect2" presStyleLbl="fgImgPlace1" presStyleIdx="3" presStyleCnt="5" custScaleX="72641" custLinFactNeighborX="9193" custLinFactNeighborY="-4322"/>
      <dgm:spPr>
        <a:solidFill>
          <a:schemeClr val="accent2">
            <a:lumMod val="40000"/>
            <a:lumOff val="60000"/>
          </a:schemeClr>
        </a:solidFill>
      </dgm:spPr>
    </dgm:pt>
    <dgm:pt modelId="{A6096D56-B195-4EAE-BE87-3B189C5F5E3A}" type="pres">
      <dgm:prSet presAssocID="{E718896F-AFE1-410B-8F74-CF6FB9558D89}" presName="sibTrans" presStyleCnt="0"/>
      <dgm:spPr/>
    </dgm:pt>
    <dgm:pt modelId="{82A7E643-7C29-4C72-8F23-45E41583F601}" type="pres">
      <dgm:prSet presAssocID="{3680390C-742B-41E7-8761-69BD8005A544}" presName="composite" presStyleCnt="0"/>
      <dgm:spPr/>
    </dgm:pt>
    <dgm:pt modelId="{BF6D9F6E-8EFE-4EB2-B2B5-7C3ADE2ABB0D}" type="pres">
      <dgm:prSet presAssocID="{3680390C-742B-41E7-8761-69BD8005A544}" presName="rect1" presStyleLbl="trAlignAcc1" presStyleIdx="4" presStyleCnt="5" custLinFactNeighborX="12899" custLinFactNeighborY="-164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CA75D5-66F6-4D27-B55C-C3CA40ED21BD}" type="pres">
      <dgm:prSet presAssocID="{3680390C-742B-41E7-8761-69BD8005A544}" presName="rect2" presStyleLbl="fgImgPlace1" presStyleIdx="4" presStyleCnt="5" custScaleX="432771" custScaleY="181102" custLinFactX="-17434" custLinFactNeighborX="-100000" custLinFactNeighborY="-15667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9A60CC09-20BF-4B90-AEE4-6FA30D761381}" type="presOf" srcId="{3680390C-742B-41E7-8761-69BD8005A544}" destId="{BF6D9F6E-8EFE-4EB2-B2B5-7C3ADE2ABB0D}" srcOrd="0" destOrd="0" presId="urn:microsoft.com/office/officeart/2008/layout/PictureStrips"/>
    <dgm:cxn modelId="{F4294F0E-0984-449F-9216-7E2DE4B05FDF}" type="presOf" srcId="{82DA32EF-4D54-443D-9376-E3A9AD8A178D}" destId="{012C8BD3-404E-427A-8D00-7846538E435E}" srcOrd="0" destOrd="0" presId="urn:microsoft.com/office/officeart/2008/layout/PictureStrips"/>
    <dgm:cxn modelId="{AD6DB873-A11F-42FB-8FE7-90CB72CA045B}" srcId="{E3CDD292-82BB-48CB-A541-A0FDA64FD09E}" destId="{B5932022-B44E-4F64-9B78-FD2065ECFB4C}" srcOrd="1" destOrd="0" parTransId="{9062184F-95F9-481F-9B11-88B4FC6DC361}" sibTransId="{0503FF88-B0DB-4FB9-BF24-48D19696AA8E}"/>
    <dgm:cxn modelId="{2C90A46C-A14C-471B-9773-87239A4F82B9}" srcId="{E3CDD292-82BB-48CB-A541-A0FDA64FD09E}" destId="{1804BA49-8B26-4037-A716-90C0EA305624}" srcOrd="0" destOrd="0" parTransId="{F6547C82-C573-4EE8-B766-0F3599A46204}" sibTransId="{445B33CE-F23E-4845-99CB-7CE28081617A}"/>
    <dgm:cxn modelId="{CA81A1BB-7BDF-4341-B31F-1A6DA7777189}" srcId="{E3CDD292-82BB-48CB-A541-A0FDA64FD09E}" destId="{7FD06EB9-2915-4B29-BC00-804E3D5EE100}" srcOrd="3" destOrd="0" parTransId="{38B699BA-A028-40AE-8965-CD7630481966}" sibTransId="{E718896F-AFE1-410B-8F74-CF6FB9558D89}"/>
    <dgm:cxn modelId="{0026B7EE-9427-43CB-BDD5-19E89D429536}" srcId="{E3CDD292-82BB-48CB-A541-A0FDA64FD09E}" destId="{3680390C-742B-41E7-8761-69BD8005A544}" srcOrd="4" destOrd="0" parTransId="{D4033071-2F0C-44F0-95F0-F6041B7294B4}" sibTransId="{7C3C2803-A56D-46CA-A428-8AAEDC5D1333}"/>
    <dgm:cxn modelId="{C89A65DD-3144-4CB5-AF36-B363F90A9530}" type="presOf" srcId="{B5932022-B44E-4F64-9B78-FD2065ECFB4C}" destId="{667AD3E5-A554-49C9-8011-CE75A8FD077F}" srcOrd="0" destOrd="0" presId="urn:microsoft.com/office/officeart/2008/layout/PictureStrips"/>
    <dgm:cxn modelId="{A4E1C2E1-9703-41DC-9BE6-F05B5BE00C71}" type="presOf" srcId="{E3CDD292-82BB-48CB-A541-A0FDA64FD09E}" destId="{8CC08209-D99A-49FA-A00F-B22984F0CEB5}" srcOrd="0" destOrd="0" presId="urn:microsoft.com/office/officeart/2008/layout/PictureStrips"/>
    <dgm:cxn modelId="{95A6D04A-08DB-4DEC-9941-1C69C7961E75}" type="presOf" srcId="{7FD06EB9-2915-4B29-BC00-804E3D5EE100}" destId="{EBD8EA89-D51C-4BA5-B3C4-3BAAE62BAAF1}" srcOrd="0" destOrd="0" presId="urn:microsoft.com/office/officeart/2008/layout/PictureStrips"/>
    <dgm:cxn modelId="{F83E2930-25E7-47E0-AFA7-1AF9CC0E6A05}" type="presOf" srcId="{1804BA49-8B26-4037-A716-90C0EA305624}" destId="{2D33631E-4282-46C0-A009-3E376712C301}" srcOrd="0" destOrd="0" presId="urn:microsoft.com/office/officeart/2008/layout/PictureStrips"/>
    <dgm:cxn modelId="{B4437BD4-E0C3-4724-A635-291C1FF36D9C}" srcId="{E3CDD292-82BB-48CB-A541-A0FDA64FD09E}" destId="{82DA32EF-4D54-443D-9376-E3A9AD8A178D}" srcOrd="2" destOrd="0" parTransId="{BE9E8EBE-7696-468C-A20A-70995BCF7923}" sibTransId="{0F040854-DCAC-4C7F-BAF2-92005736E15C}"/>
    <dgm:cxn modelId="{E2E5130C-7735-49D9-9788-99BCF2A2A41B}" type="presParOf" srcId="{8CC08209-D99A-49FA-A00F-B22984F0CEB5}" destId="{FA485F33-A7A4-4752-8347-BED5039A6C8A}" srcOrd="0" destOrd="0" presId="urn:microsoft.com/office/officeart/2008/layout/PictureStrips"/>
    <dgm:cxn modelId="{5339B7CE-8681-4905-80A2-E2B9A27AC84D}" type="presParOf" srcId="{FA485F33-A7A4-4752-8347-BED5039A6C8A}" destId="{2D33631E-4282-46C0-A009-3E376712C301}" srcOrd="0" destOrd="0" presId="urn:microsoft.com/office/officeart/2008/layout/PictureStrips"/>
    <dgm:cxn modelId="{A02BE689-6D3E-46E3-8384-72A05222EFAA}" type="presParOf" srcId="{FA485F33-A7A4-4752-8347-BED5039A6C8A}" destId="{2255F882-77BF-49C2-A0C6-B054816E2E15}" srcOrd="1" destOrd="0" presId="urn:microsoft.com/office/officeart/2008/layout/PictureStrips"/>
    <dgm:cxn modelId="{FF03509F-8F20-444E-BC6B-F4BAB3DDF541}" type="presParOf" srcId="{8CC08209-D99A-49FA-A00F-B22984F0CEB5}" destId="{BE4FDA2F-3AB4-47B1-B742-60722EAAD852}" srcOrd="1" destOrd="0" presId="urn:microsoft.com/office/officeart/2008/layout/PictureStrips"/>
    <dgm:cxn modelId="{272F0F0F-B0DB-4827-ADD2-CC7A4B1F3292}" type="presParOf" srcId="{8CC08209-D99A-49FA-A00F-B22984F0CEB5}" destId="{ACD1B12F-35BA-461D-8BB2-71F252DCD00A}" srcOrd="2" destOrd="0" presId="urn:microsoft.com/office/officeart/2008/layout/PictureStrips"/>
    <dgm:cxn modelId="{02FC3564-DE74-4FFF-8B12-E1FB4433B14A}" type="presParOf" srcId="{ACD1B12F-35BA-461D-8BB2-71F252DCD00A}" destId="{667AD3E5-A554-49C9-8011-CE75A8FD077F}" srcOrd="0" destOrd="0" presId="urn:microsoft.com/office/officeart/2008/layout/PictureStrips"/>
    <dgm:cxn modelId="{2C2C0BAB-C2E9-43CE-A608-D0CF58FDD7A3}" type="presParOf" srcId="{ACD1B12F-35BA-461D-8BB2-71F252DCD00A}" destId="{E3647D31-05F8-4774-8C9B-F8D47A72362F}" srcOrd="1" destOrd="0" presId="urn:microsoft.com/office/officeart/2008/layout/PictureStrips"/>
    <dgm:cxn modelId="{04D93DA4-6BC5-4A44-BF1D-272981BE58BA}" type="presParOf" srcId="{8CC08209-D99A-49FA-A00F-B22984F0CEB5}" destId="{81BDC982-EFF7-402E-AFCF-2019581BF33A}" srcOrd="3" destOrd="0" presId="urn:microsoft.com/office/officeart/2008/layout/PictureStrips"/>
    <dgm:cxn modelId="{25D5C4AC-90C4-49DA-8076-56E9470081F0}" type="presParOf" srcId="{8CC08209-D99A-49FA-A00F-B22984F0CEB5}" destId="{6A89DF53-D681-4897-8F29-C159E0547101}" srcOrd="4" destOrd="0" presId="urn:microsoft.com/office/officeart/2008/layout/PictureStrips"/>
    <dgm:cxn modelId="{00D48412-648D-4497-A3E7-75D401B1EE07}" type="presParOf" srcId="{6A89DF53-D681-4897-8F29-C159E0547101}" destId="{012C8BD3-404E-427A-8D00-7846538E435E}" srcOrd="0" destOrd="0" presId="urn:microsoft.com/office/officeart/2008/layout/PictureStrips"/>
    <dgm:cxn modelId="{64683B72-8ECE-4CA4-9F73-ECE38519DD11}" type="presParOf" srcId="{6A89DF53-D681-4897-8F29-C159E0547101}" destId="{8C841951-5BDA-4D71-BD84-16CAC48398DE}" srcOrd="1" destOrd="0" presId="urn:microsoft.com/office/officeart/2008/layout/PictureStrips"/>
    <dgm:cxn modelId="{7AB87EAA-BEB8-496F-AA38-69EDF50EB4F0}" type="presParOf" srcId="{8CC08209-D99A-49FA-A00F-B22984F0CEB5}" destId="{7F5B3A63-2A5B-42A4-9966-E84A420575A9}" srcOrd="5" destOrd="0" presId="urn:microsoft.com/office/officeart/2008/layout/PictureStrips"/>
    <dgm:cxn modelId="{F88D062C-029A-44FA-B9F4-8F09673D76CD}" type="presParOf" srcId="{8CC08209-D99A-49FA-A00F-B22984F0CEB5}" destId="{095FE3FA-69B7-44BA-BFB8-231D44574208}" srcOrd="6" destOrd="0" presId="urn:microsoft.com/office/officeart/2008/layout/PictureStrips"/>
    <dgm:cxn modelId="{630DFD85-AA54-4013-9666-1992366542D9}" type="presParOf" srcId="{095FE3FA-69B7-44BA-BFB8-231D44574208}" destId="{EBD8EA89-D51C-4BA5-B3C4-3BAAE62BAAF1}" srcOrd="0" destOrd="0" presId="urn:microsoft.com/office/officeart/2008/layout/PictureStrips"/>
    <dgm:cxn modelId="{2959D8C2-8BC7-4BDB-9D12-2EDEAD2F6029}" type="presParOf" srcId="{095FE3FA-69B7-44BA-BFB8-231D44574208}" destId="{68D8F98A-19C2-4CC3-BDF5-0590793AFBFC}" srcOrd="1" destOrd="0" presId="urn:microsoft.com/office/officeart/2008/layout/PictureStrips"/>
    <dgm:cxn modelId="{3282A0C2-5F03-45E2-A5FF-4A0EBDBF1255}" type="presParOf" srcId="{8CC08209-D99A-49FA-A00F-B22984F0CEB5}" destId="{A6096D56-B195-4EAE-BE87-3B189C5F5E3A}" srcOrd="7" destOrd="0" presId="urn:microsoft.com/office/officeart/2008/layout/PictureStrips"/>
    <dgm:cxn modelId="{08261D87-7D83-4F9F-A88B-1EB9CCB145CF}" type="presParOf" srcId="{8CC08209-D99A-49FA-A00F-B22984F0CEB5}" destId="{82A7E643-7C29-4C72-8F23-45E41583F601}" srcOrd="8" destOrd="0" presId="urn:microsoft.com/office/officeart/2008/layout/PictureStrips"/>
    <dgm:cxn modelId="{01F86DC2-FF34-4E70-916B-A03722406099}" type="presParOf" srcId="{82A7E643-7C29-4C72-8F23-45E41583F601}" destId="{BF6D9F6E-8EFE-4EB2-B2B5-7C3ADE2ABB0D}" srcOrd="0" destOrd="0" presId="urn:microsoft.com/office/officeart/2008/layout/PictureStrips"/>
    <dgm:cxn modelId="{6E046D2E-5593-42A2-9110-1EEACE51916C}" type="presParOf" srcId="{82A7E643-7C29-4C72-8F23-45E41583F601}" destId="{00CA75D5-66F6-4D27-B55C-C3CA40ED21BD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D069A0-DD4F-43D3-8AFA-ABDFAA2CF3DB}">
      <dsp:nvSpPr>
        <dsp:cNvPr id="0" name=""/>
        <dsp:cNvSpPr/>
      </dsp:nvSpPr>
      <dsp:spPr>
        <a:xfrm>
          <a:off x="2" y="0"/>
          <a:ext cx="8784970" cy="432435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20D64E-1C9A-4CA3-AF80-A48E91169C33}">
      <dsp:nvSpPr>
        <dsp:cNvPr id="0" name=""/>
        <dsp:cNvSpPr/>
      </dsp:nvSpPr>
      <dsp:spPr>
        <a:xfrm>
          <a:off x="2986" y="840584"/>
          <a:ext cx="2095257" cy="26431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всех уровней компетенций специальности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компетентностная модель учителя-дефектолога </a:t>
          </a:r>
          <a:endParaRPr lang="ru-RU" sz="1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268" y="942866"/>
        <a:ext cx="1890693" cy="2438617"/>
      </dsp:txXfrm>
    </dsp:sp>
    <dsp:sp modelId="{EC60474E-C3CB-4935-96EE-5EE4F46ABF45}">
      <dsp:nvSpPr>
        <dsp:cNvPr id="0" name=""/>
        <dsp:cNvSpPr/>
      </dsp:nvSpPr>
      <dsp:spPr>
        <a:xfrm>
          <a:off x="2347466" y="840584"/>
          <a:ext cx="1949497" cy="26431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Отбор компетенций для учебной дисциплины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компетентностная модель  дисциплины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42633" y="935751"/>
        <a:ext cx="1759163" cy="2452847"/>
      </dsp:txXfrm>
    </dsp:sp>
    <dsp:sp modelId="{8EBC627D-2FE4-4349-903A-F156FF08BB81}">
      <dsp:nvSpPr>
        <dsp:cNvPr id="0" name=""/>
        <dsp:cNvSpPr/>
      </dsp:nvSpPr>
      <dsp:spPr>
        <a:xfrm>
          <a:off x="4546185" y="867966"/>
          <a:ext cx="1942178" cy="25884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матрицы компетенций учебной дисциплины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матрица компетенций  дисциплины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40994" y="962775"/>
        <a:ext cx="1752560" cy="2398799"/>
      </dsp:txXfrm>
    </dsp:sp>
    <dsp:sp modelId="{A4D39CC1-0CD2-4D26-B2BF-56DDB65DA680}">
      <dsp:nvSpPr>
        <dsp:cNvPr id="0" name=""/>
        <dsp:cNvSpPr/>
      </dsp:nvSpPr>
      <dsp:spPr>
        <a:xfrm>
          <a:off x="6737586" y="939975"/>
          <a:ext cx="2044401" cy="2444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учебных и контрольных заданий на компетент-ой основе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37385" y="1039774"/>
        <a:ext cx="1844803" cy="22448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624230-9BFB-4C2F-BBFF-65A8145DAC26}">
      <dsp:nvSpPr>
        <dsp:cNvPr id="0" name=""/>
        <dsp:cNvSpPr/>
      </dsp:nvSpPr>
      <dsp:spPr>
        <a:xfrm>
          <a:off x="2981682" y="1728188"/>
          <a:ext cx="2198309" cy="12694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универсальные компетенции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43654" y="1790160"/>
        <a:ext cx="2074365" cy="1145550"/>
      </dsp:txXfrm>
    </dsp:sp>
    <dsp:sp modelId="{6BAA9B44-8AE9-4326-B45D-F84D9DD98E52}">
      <dsp:nvSpPr>
        <dsp:cNvPr id="0" name=""/>
        <dsp:cNvSpPr/>
      </dsp:nvSpPr>
      <dsp:spPr>
        <a:xfrm rot="16208327">
          <a:off x="3815243" y="1460409"/>
          <a:ext cx="53556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5560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804A9C-454D-4A4C-BD04-D580EFE00D05}">
      <dsp:nvSpPr>
        <dsp:cNvPr id="0" name=""/>
        <dsp:cNvSpPr/>
      </dsp:nvSpPr>
      <dsp:spPr>
        <a:xfrm>
          <a:off x="2985688" y="228038"/>
          <a:ext cx="2198304" cy="9645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социально-гуманитарные дисциплины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32776" y="275126"/>
        <a:ext cx="2104128" cy="870416"/>
      </dsp:txXfrm>
    </dsp:sp>
    <dsp:sp modelId="{ED591EA3-AD15-4DC9-8B98-B9E97173A174}">
      <dsp:nvSpPr>
        <dsp:cNvPr id="0" name=""/>
        <dsp:cNvSpPr/>
      </dsp:nvSpPr>
      <dsp:spPr>
        <a:xfrm rot="2465567">
          <a:off x="4703044" y="3279433"/>
          <a:ext cx="8573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7319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C808E9-0108-4682-B97F-EC4FC161A259}">
      <dsp:nvSpPr>
        <dsp:cNvPr id="0" name=""/>
        <dsp:cNvSpPr/>
      </dsp:nvSpPr>
      <dsp:spPr>
        <a:xfrm>
          <a:off x="4325991" y="3561182"/>
          <a:ext cx="3369449" cy="96973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специальные           дисциплины 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73329" y="3608520"/>
        <a:ext cx="3274773" cy="875055"/>
      </dsp:txXfrm>
    </dsp:sp>
    <dsp:sp modelId="{B3E9FC00-6BF6-41E7-9D7F-13B8224BFEB2}">
      <dsp:nvSpPr>
        <dsp:cNvPr id="0" name=""/>
        <dsp:cNvSpPr/>
      </dsp:nvSpPr>
      <dsp:spPr>
        <a:xfrm rot="8327352">
          <a:off x="2693894" y="3246641"/>
          <a:ext cx="7557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5756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55E48B-3D25-4D6E-A3FF-A1294330CCB5}">
      <dsp:nvSpPr>
        <dsp:cNvPr id="0" name=""/>
        <dsp:cNvSpPr/>
      </dsp:nvSpPr>
      <dsp:spPr>
        <a:xfrm>
          <a:off x="534159" y="3495599"/>
          <a:ext cx="3249609" cy="11008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общепрофессиональные дисциплины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7900" y="3549340"/>
        <a:ext cx="3142127" cy="9934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624230-9BFB-4C2F-BBFF-65A8145DAC26}">
      <dsp:nvSpPr>
        <dsp:cNvPr id="0" name=""/>
        <dsp:cNvSpPr/>
      </dsp:nvSpPr>
      <dsp:spPr>
        <a:xfrm>
          <a:off x="3042598" y="1728188"/>
          <a:ext cx="2198309" cy="12694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учебная дисциплина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04570" y="1790160"/>
        <a:ext cx="2074365" cy="1145550"/>
      </dsp:txXfrm>
    </dsp:sp>
    <dsp:sp modelId="{6BAA9B44-8AE9-4326-B45D-F84D9DD98E52}">
      <dsp:nvSpPr>
        <dsp:cNvPr id="0" name=""/>
        <dsp:cNvSpPr/>
      </dsp:nvSpPr>
      <dsp:spPr>
        <a:xfrm rot="16208327">
          <a:off x="3876159" y="1460409"/>
          <a:ext cx="53556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5560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804A9C-454D-4A4C-BD04-D580EFE00D05}">
      <dsp:nvSpPr>
        <dsp:cNvPr id="0" name=""/>
        <dsp:cNvSpPr/>
      </dsp:nvSpPr>
      <dsp:spPr>
        <a:xfrm>
          <a:off x="3046604" y="228038"/>
          <a:ext cx="2198304" cy="9645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универсальные компетенции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93692" y="275126"/>
        <a:ext cx="2104128" cy="870416"/>
      </dsp:txXfrm>
    </dsp:sp>
    <dsp:sp modelId="{ED591EA3-AD15-4DC9-8B98-B9E97173A174}">
      <dsp:nvSpPr>
        <dsp:cNvPr id="0" name=""/>
        <dsp:cNvSpPr/>
      </dsp:nvSpPr>
      <dsp:spPr>
        <a:xfrm rot="2465567">
          <a:off x="4763960" y="3279433"/>
          <a:ext cx="8573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7319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C808E9-0108-4682-B97F-EC4FC161A259}">
      <dsp:nvSpPr>
        <dsp:cNvPr id="0" name=""/>
        <dsp:cNvSpPr/>
      </dsp:nvSpPr>
      <dsp:spPr>
        <a:xfrm>
          <a:off x="4508739" y="3561182"/>
          <a:ext cx="3125784" cy="96973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специализированные           компетенции </a:t>
          </a:r>
          <a:endParaRPr lang="ru-RU" sz="2000" b="1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56077" y="3608520"/>
        <a:ext cx="3031108" cy="875055"/>
      </dsp:txXfrm>
    </dsp:sp>
    <dsp:sp modelId="{B3E9FC00-6BF6-41E7-9D7F-13B8224BFEB2}">
      <dsp:nvSpPr>
        <dsp:cNvPr id="0" name=""/>
        <dsp:cNvSpPr/>
      </dsp:nvSpPr>
      <dsp:spPr>
        <a:xfrm rot="8327352">
          <a:off x="2754810" y="3246641"/>
          <a:ext cx="7557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5756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55E48B-3D25-4D6E-A3FF-A1294330CCB5}">
      <dsp:nvSpPr>
        <dsp:cNvPr id="0" name=""/>
        <dsp:cNvSpPr/>
      </dsp:nvSpPr>
      <dsp:spPr>
        <a:xfrm>
          <a:off x="595075" y="3495599"/>
          <a:ext cx="3249609" cy="110089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базовые профессиональные компетенции</a:t>
          </a:r>
          <a:endParaRPr lang="ru-RU" sz="2000" b="1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8816" y="3549340"/>
        <a:ext cx="3142127" cy="9934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93239E-E37E-49C7-9EE6-4377874FA1A6}">
      <dsp:nvSpPr>
        <dsp:cNvPr id="0" name=""/>
        <dsp:cNvSpPr/>
      </dsp:nvSpPr>
      <dsp:spPr>
        <a:xfrm>
          <a:off x="802434" y="0"/>
          <a:ext cx="6624731" cy="4324350"/>
        </a:xfrm>
        <a:prstGeom prst="ellipse">
          <a:avLst/>
        </a:prstGeom>
        <a:solidFill>
          <a:srgbClr val="00206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СК (2-3)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88662" y="216217"/>
        <a:ext cx="1852274" cy="648652"/>
      </dsp:txXfrm>
    </dsp:sp>
    <dsp:sp modelId="{7B0013C6-AAD6-4716-94B9-46B95A3BFCC6}">
      <dsp:nvSpPr>
        <dsp:cNvPr id="0" name=""/>
        <dsp:cNvSpPr/>
      </dsp:nvSpPr>
      <dsp:spPr>
        <a:xfrm>
          <a:off x="1532851" y="864869"/>
          <a:ext cx="5163896" cy="3459480"/>
        </a:xfrm>
        <a:prstGeom prst="ellipse">
          <a:avLst/>
        </a:prstGeom>
        <a:solidFill>
          <a:srgbClr val="0070C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БПК (1-2)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12409" y="1072438"/>
        <a:ext cx="1804781" cy="622706"/>
      </dsp:txXfrm>
    </dsp:sp>
    <dsp:sp modelId="{AD2C52A8-0240-4FCD-B601-9BC4D3DF33F1}">
      <dsp:nvSpPr>
        <dsp:cNvPr id="0" name=""/>
        <dsp:cNvSpPr/>
      </dsp:nvSpPr>
      <dsp:spPr>
        <a:xfrm>
          <a:off x="2108919" y="1729739"/>
          <a:ext cx="4011760" cy="2594610"/>
        </a:xfrm>
        <a:prstGeom prst="ellipse">
          <a:avLst/>
        </a:prstGeom>
        <a:solidFill>
          <a:srgbClr val="00B0F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УК (1)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80059" y="1924335"/>
        <a:ext cx="1869480" cy="583787"/>
      </dsp:txXfrm>
    </dsp:sp>
    <dsp:sp modelId="{5F6A62BB-BEA4-40F0-98C5-A6B86B3591E7}">
      <dsp:nvSpPr>
        <dsp:cNvPr id="0" name=""/>
        <dsp:cNvSpPr/>
      </dsp:nvSpPr>
      <dsp:spPr>
        <a:xfrm>
          <a:off x="2684979" y="2594609"/>
          <a:ext cx="2859640" cy="1729740"/>
        </a:xfrm>
        <a:prstGeom prst="ellipse">
          <a:avLst/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специальная учебная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дисциплина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(4-6) 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03764" y="3027044"/>
        <a:ext cx="2022071" cy="8648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1D34A5-9823-4B1B-A0E7-3CC44176CF8E}">
      <dsp:nvSpPr>
        <dsp:cNvPr id="0" name=""/>
        <dsp:cNvSpPr/>
      </dsp:nvSpPr>
      <dsp:spPr>
        <a:xfrm>
          <a:off x="2913190" y="2213452"/>
          <a:ext cx="553550" cy="1112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6775" y="0"/>
              </a:lnTo>
              <a:lnTo>
                <a:pt x="276775" y="1112101"/>
              </a:lnTo>
              <a:lnTo>
                <a:pt x="553550" y="111210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158909" y="2738446"/>
        <a:ext cx="62112" cy="62112"/>
      </dsp:txXfrm>
    </dsp:sp>
    <dsp:sp modelId="{10C86799-0BFA-4265-8155-1E7C7FFB712B}">
      <dsp:nvSpPr>
        <dsp:cNvPr id="0" name=""/>
        <dsp:cNvSpPr/>
      </dsp:nvSpPr>
      <dsp:spPr>
        <a:xfrm>
          <a:off x="2913190" y="1929671"/>
          <a:ext cx="585437" cy="283781"/>
        </a:xfrm>
        <a:custGeom>
          <a:avLst/>
          <a:gdLst/>
          <a:ahLst/>
          <a:cxnLst/>
          <a:rect l="0" t="0" r="0" b="0"/>
          <a:pathLst>
            <a:path>
              <a:moveTo>
                <a:pt x="0" y="283781"/>
              </a:moveTo>
              <a:lnTo>
                <a:pt x="292718" y="283781"/>
              </a:lnTo>
              <a:lnTo>
                <a:pt x="292718" y="0"/>
              </a:lnTo>
              <a:lnTo>
                <a:pt x="585437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189644" y="2055296"/>
        <a:ext cx="32529" cy="32529"/>
      </dsp:txXfrm>
    </dsp:sp>
    <dsp:sp modelId="{CDBF42C1-0EF8-4965-B67A-E58F4C1B0837}">
      <dsp:nvSpPr>
        <dsp:cNvPr id="0" name=""/>
        <dsp:cNvSpPr/>
      </dsp:nvSpPr>
      <dsp:spPr>
        <a:xfrm>
          <a:off x="2913190" y="1044979"/>
          <a:ext cx="585437" cy="1168472"/>
        </a:xfrm>
        <a:custGeom>
          <a:avLst/>
          <a:gdLst/>
          <a:ahLst/>
          <a:cxnLst/>
          <a:rect l="0" t="0" r="0" b="0"/>
          <a:pathLst>
            <a:path>
              <a:moveTo>
                <a:pt x="0" y="1168472"/>
              </a:moveTo>
              <a:lnTo>
                <a:pt x="292718" y="1168472"/>
              </a:lnTo>
              <a:lnTo>
                <a:pt x="292718" y="0"/>
              </a:lnTo>
              <a:lnTo>
                <a:pt x="585437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173236" y="1596542"/>
        <a:ext cx="65346" cy="65346"/>
      </dsp:txXfrm>
    </dsp:sp>
    <dsp:sp modelId="{6AB19DF7-2701-4BCC-9406-AFBFD9004A3C}">
      <dsp:nvSpPr>
        <dsp:cNvPr id="0" name=""/>
        <dsp:cNvSpPr/>
      </dsp:nvSpPr>
      <dsp:spPr>
        <a:xfrm rot="16200000">
          <a:off x="206414" y="1518110"/>
          <a:ext cx="4022868" cy="139068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МКРР: развитие            зрительного 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восприятия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6414" y="1518110"/>
        <a:ext cx="4022868" cy="1390682"/>
      </dsp:txXfrm>
    </dsp:sp>
    <dsp:sp modelId="{E896D3C4-5666-4EA2-97F2-FFDE9F8ADB4C}">
      <dsp:nvSpPr>
        <dsp:cNvPr id="0" name=""/>
        <dsp:cNvSpPr/>
      </dsp:nvSpPr>
      <dsp:spPr>
        <a:xfrm>
          <a:off x="3498628" y="746727"/>
          <a:ext cx="1780013" cy="5965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108000"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УК-1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98628" y="746727"/>
        <a:ext cx="1780013" cy="596504"/>
      </dsp:txXfrm>
    </dsp:sp>
    <dsp:sp modelId="{F699A5DE-211E-4D2E-B5E5-CFD32F16587E}">
      <dsp:nvSpPr>
        <dsp:cNvPr id="0" name=""/>
        <dsp:cNvSpPr/>
      </dsp:nvSpPr>
      <dsp:spPr>
        <a:xfrm>
          <a:off x="3498628" y="1465407"/>
          <a:ext cx="2402984" cy="9285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108000"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БПК-9                             БПК-10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98628" y="1465407"/>
        <a:ext cx="2402984" cy="928527"/>
      </dsp:txXfrm>
    </dsp:sp>
    <dsp:sp modelId="{2D7F47EE-BC94-4547-B315-20DEC07E35D6}">
      <dsp:nvSpPr>
        <dsp:cNvPr id="0" name=""/>
        <dsp:cNvSpPr/>
      </dsp:nvSpPr>
      <dsp:spPr>
        <a:xfrm>
          <a:off x="3466740" y="2618656"/>
          <a:ext cx="3136448" cy="141379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108000"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СК-1                                             СК-3                                       СК-4                                          СК-8                                                                                        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66740" y="2618656"/>
        <a:ext cx="3136448" cy="14137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9475DC-B0D7-467E-8A40-E816169E6713}">
      <dsp:nvSpPr>
        <dsp:cNvPr id="0" name=""/>
        <dsp:cNvSpPr/>
      </dsp:nvSpPr>
      <dsp:spPr>
        <a:xfrm>
          <a:off x="5661" y="0"/>
          <a:ext cx="6583680" cy="10455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Идея - описание компетенций как результата образования </a:t>
          </a:r>
        </a:p>
      </dsp:txBody>
      <dsp:txXfrm>
        <a:off x="36284" y="30623"/>
        <a:ext cx="5367094" cy="984310"/>
      </dsp:txXfrm>
    </dsp:sp>
    <dsp:sp modelId="{EDDEED32-37F6-4D76-87AE-86C0E59CA373}">
      <dsp:nvSpPr>
        <dsp:cNvPr id="0" name=""/>
        <dsp:cNvSpPr/>
      </dsp:nvSpPr>
      <dsp:spPr>
        <a:xfrm>
          <a:off x="551383" y="1235657"/>
          <a:ext cx="6583680" cy="10455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шаг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выделить критерии и показатели оценки качества профессиональной подготовки учителей-дефектологов, структуру компетенции</a:t>
          </a:r>
          <a:endParaRPr lang="ru-RU" sz="2000" kern="1200" dirty="0"/>
        </a:p>
      </dsp:txBody>
      <dsp:txXfrm>
        <a:off x="582006" y="1266280"/>
        <a:ext cx="5291439" cy="984310"/>
      </dsp:txXfrm>
    </dsp:sp>
    <dsp:sp modelId="{2F074A74-223A-452E-82C6-25D8E07FA0FE}">
      <dsp:nvSpPr>
        <dsp:cNvPr id="0" name=""/>
        <dsp:cNvSpPr/>
      </dsp:nvSpPr>
      <dsp:spPr>
        <a:xfrm>
          <a:off x="1094536" y="2471314"/>
          <a:ext cx="6583680" cy="10455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2 шаг </a:t>
          </a:r>
          <a:r>
            <a:rPr lang="ru-RU" sz="2000" kern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– описать уровни </a:t>
          </a:r>
          <a:r>
            <a:rPr lang="ru-RU" sz="2000" kern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компетентности учителя-дефектолога в сфере профессиональной подготовки</a:t>
          </a:r>
          <a:endParaRPr lang="ru-RU" sz="2000" kern="1200" dirty="0"/>
        </a:p>
      </dsp:txBody>
      <dsp:txXfrm>
        <a:off x="1125159" y="2501937"/>
        <a:ext cx="5299668" cy="984310"/>
      </dsp:txXfrm>
    </dsp:sp>
    <dsp:sp modelId="{328AC7C8-8018-4BAA-93D6-498BAFB67EBF}">
      <dsp:nvSpPr>
        <dsp:cNvPr id="0" name=""/>
        <dsp:cNvSpPr/>
      </dsp:nvSpPr>
      <dsp:spPr>
        <a:xfrm>
          <a:off x="1645920" y="3706971"/>
          <a:ext cx="6583680" cy="10455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3 шаг </a:t>
          </a:r>
          <a:r>
            <a:rPr lang="ru-RU" sz="2000" kern="1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– собственно описание компетенции как результата образовательной деятельности </a:t>
          </a:r>
          <a:endParaRPr lang="ru-RU" sz="2000" kern="1200" dirty="0"/>
        </a:p>
      </dsp:txBody>
      <dsp:txXfrm>
        <a:off x="1676543" y="3737594"/>
        <a:ext cx="5291439" cy="984310"/>
      </dsp:txXfrm>
    </dsp:sp>
    <dsp:sp modelId="{02D57768-ED39-4F0B-A902-8D9BAA5895E9}">
      <dsp:nvSpPr>
        <dsp:cNvPr id="0" name=""/>
        <dsp:cNvSpPr/>
      </dsp:nvSpPr>
      <dsp:spPr>
        <a:xfrm>
          <a:off x="5882317" y="283922"/>
          <a:ext cx="363055" cy="428318"/>
        </a:xfrm>
        <a:prstGeom prst="star6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5942824" y="391000"/>
        <a:ext cx="242041" cy="214162"/>
      </dsp:txXfrm>
    </dsp:sp>
    <dsp:sp modelId="{9ECA51AF-203F-4E02-9F9D-2807C2B36408}">
      <dsp:nvSpPr>
        <dsp:cNvPr id="0" name=""/>
        <dsp:cNvSpPr/>
      </dsp:nvSpPr>
      <dsp:spPr>
        <a:xfrm>
          <a:off x="6455451" y="2036458"/>
          <a:ext cx="679611" cy="67961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6608363" y="2036458"/>
        <a:ext cx="373787" cy="511407"/>
      </dsp:txXfrm>
    </dsp:sp>
    <dsp:sp modelId="{9A84A818-1EEB-4C3D-9466-302C688D4CDB}">
      <dsp:nvSpPr>
        <dsp:cNvPr id="0" name=""/>
        <dsp:cNvSpPr/>
      </dsp:nvSpPr>
      <dsp:spPr>
        <a:xfrm>
          <a:off x="6998605" y="3272115"/>
          <a:ext cx="679611" cy="67961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7151517" y="3272115"/>
        <a:ext cx="373787" cy="51140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1135C8-492F-4B3C-B678-7C93E00BA556}">
      <dsp:nvSpPr>
        <dsp:cNvPr id="0" name=""/>
        <dsp:cNvSpPr/>
      </dsp:nvSpPr>
      <dsp:spPr>
        <a:xfrm>
          <a:off x="0" y="0"/>
          <a:ext cx="8229600" cy="144736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Профессиональная компетентность </a:t>
          </a:r>
          <a:endParaRPr lang="ru-RU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8229600" cy="1447360"/>
      </dsp:txXfrm>
    </dsp:sp>
    <dsp:sp modelId="{9C478D44-3D6D-4561-BB15-2A1866D6DA79}">
      <dsp:nvSpPr>
        <dsp:cNvPr id="0" name=""/>
        <dsp:cNvSpPr/>
      </dsp:nvSpPr>
      <dsp:spPr>
        <a:xfrm>
          <a:off x="4018" y="1152123"/>
          <a:ext cx="2740521" cy="36299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Знания</a:t>
          </a: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300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необходимые           для решения профессиональной  задачи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18" y="1152123"/>
        <a:ext cx="2740521" cy="3629933"/>
      </dsp:txXfrm>
    </dsp:sp>
    <dsp:sp modelId="{5B41B914-5921-419F-83E1-581B27889672}">
      <dsp:nvSpPr>
        <dsp:cNvPr id="0" name=""/>
        <dsp:cNvSpPr/>
      </dsp:nvSpPr>
      <dsp:spPr>
        <a:xfrm>
          <a:off x="2746649" y="1152123"/>
          <a:ext cx="2740521" cy="3615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Умения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2400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необходимые в ситуации решения профессиональной  задачи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46649" y="1152123"/>
        <a:ext cx="2740521" cy="3615526"/>
      </dsp:txXfrm>
    </dsp:sp>
    <dsp:sp modelId="{C2214291-B3AD-4577-BB43-C0964764AC57}">
      <dsp:nvSpPr>
        <dsp:cNvPr id="0" name=""/>
        <dsp:cNvSpPr/>
      </dsp:nvSpPr>
      <dsp:spPr>
        <a:xfrm>
          <a:off x="5485060" y="1152123"/>
          <a:ext cx="2740521" cy="362993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Личностные характеристики</a:t>
          </a:r>
          <a:r>
            <a:rPr lang="ru-RU" sz="2300" kern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, обеспечивающие эффективность совершаемых действий (характер познавательной деятельности, мотивация, рефлексия)</a:t>
          </a:r>
          <a:endParaRPr lang="ru-RU" sz="2300" kern="1200" dirty="0"/>
        </a:p>
      </dsp:txBody>
      <dsp:txXfrm>
        <a:off x="5485060" y="1152123"/>
        <a:ext cx="2740521" cy="3629933"/>
      </dsp:txXfrm>
    </dsp:sp>
    <dsp:sp modelId="{C771A34C-02FA-4F40-AB7B-BD5632E91FFD}">
      <dsp:nvSpPr>
        <dsp:cNvPr id="0" name=""/>
        <dsp:cNvSpPr/>
      </dsp:nvSpPr>
      <dsp:spPr>
        <a:xfrm>
          <a:off x="0" y="4486818"/>
          <a:ext cx="8229600" cy="33771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33631E-4282-46C0-A009-3E376712C301}">
      <dsp:nvSpPr>
        <dsp:cNvPr id="0" name=""/>
        <dsp:cNvSpPr/>
      </dsp:nvSpPr>
      <dsp:spPr>
        <a:xfrm>
          <a:off x="407487" y="55932"/>
          <a:ext cx="3798309" cy="1186971"/>
        </a:xfrm>
        <a:prstGeom prst="rect">
          <a:avLst/>
        </a:prstGeom>
        <a:solidFill>
          <a:schemeClr val="accent1">
            <a:lumMod val="20000"/>
            <a:lumOff val="80000"/>
            <a:alpha val="4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976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Построение содержания курса на компетентностной основе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7487" y="55932"/>
        <a:ext cx="3798309" cy="1186971"/>
      </dsp:txXfrm>
    </dsp:sp>
    <dsp:sp modelId="{2255F882-77BF-49C2-A0C6-B054816E2E15}">
      <dsp:nvSpPr>
        <dsp:cNvPr id="0" name=""/>
        <dsp:cNvSpPr/>
      </dsp:nvSpPr>
      <dsp:spPr>
        <a:xfrm>
          <a:off x="378126" y="55927"/>
          <a:ext cx="620127" cy="1246320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7AD3E5-A554-49C9-8011-CE75A8FD077F}">
      <dsp:nvSpPr>
        <dsp:cNvPr id="0" name=""/>
        <dsp:cNvSpPr/>
      </dsp:nvSpPr>
      <dsp:spPr>
        <a:xfrm>
          <a:off x="4550029" y="125844"/>
          <a:ext cx="3798309" cy="1186971"/>
        </a:xfrm>
        <a:prstGeom prst="rect">
          <a:avLst/>
        </a:prstGeom>
        <a:solidFill>
          <a:schemeClr val="tx2">
            <a:lumMod val="40000"/>
            <a:lumOff val="60000"/>
            <a:alpha val="4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976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учебных заданий для самостоятельной работы на компетентностной основе  (многоуровневых)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50029" y="125844"/>
        <a:ext cx="3798309" cy="1186971"/>
      </dsp:txXfrm>
    </dsp:sp>
    <dsp:sp modelId="{E3647D31-05F8-4774-8C9B-F8D47A72362F}">
      <dsp:nvSpPr>
        <dsp:cNvPr id="0" name=""/>
        <dsp:cNvSpPr/>
      </dsp:nvSpPr>
      <dsp:spPr>
        <a:xfrm>
          <a:off x="4478656" y="113483"/>
          <a:ext cx="628461" cy="1246320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2C8BD3-404E-427A-8D00-7846538E435E}">
      <dsp:nvSpPr>
        <dsp:cNvPr id="0" name=""/>
        <dsp:cNvSpPr/>
      </dsp:nvSpPr>
      <dsp:spPr>
        <a:xfrm>
          <a:off x="476979" y="1527633"/>
          <a:ext cx="3798309" cy="1186971"/>
        </a:xfrm>
        <a:prstGeom prst="rect">
          <a:avLst/>
        </a:prstGeom>
        <a:solidFill>
          <a:schemeClr val="tx2">
            <a:lumMod val="40000"/>
            <a:lumOff val="60000"/>
            <a:alpha val="4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976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контрольных заданий на компетентностной основе (многоуровневых)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6979" y="1527633"/>
        <a:ext cx="3798309" cy="1186971"/>
      </dsp:txXfrm>
    </dsp:sp>
    <dsp:sp modelId="{8C841951-5BDA-4D71-BD84-16CAC48398DE}">
      <dsp:nvSpPr>
        <dsp:cNvPr id="0" name=""/>
        <dsp:cNvSpPr/>
      </dsp:nvSpPr>
      <dsp:spPr>
        <a:xfrm>
          <a:off x="442913" y="1480125"/>
          <a:ext cx="575251" cy="1246320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D8EA89-D51C-4BA5-B3C4-3BAAE62BAAF1}">
      <dsp:nvSpPr>
        <dsp:cNvPr id="0" name=""/>
        <dsp:cNvSpPr/>
      </dsp:nvSpPr>
      <dsp:spPr>
        <a:xfrm>
          <a:off x="4550057" y="1553877"/>
          <a:ext cx="3798309" cy="1186971"/>
        </a:xfrm>
        <a:prstGeom prst="rect">
          <a:avLst/>
        </a:prstGeom>
        <a:solidFill>
          <a:schemeClr val="accent1">
            <a:lumMod val="20000"/>
            <a:lumOff val="80000"/>
            <a:alpha val="4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976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9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заданий для различных видов учебной работы (практические, лабораторные, практика)</a:t>
          </a:r>
          <a:endParaRPr lang="ru-RU" sz="19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50057" y="1553877"/>
        <a:ext cx="3798309" cy="1186971"/>
      </dsp:txXfrm>
    </dsp:sp>
    <dsp:sp modelId="{68D8F98A-19C2-4CC3-BDF5-0590793AFBFC}">
      <dsp:nvSpPr>
        <dsp:cNvPr id="0" name=""/>
        <dsp:cNvSpPr/>
      </dsp:nvSpPr>
      <dsp:spPr>
        <a:xfrm>
          <a:off x="4550045" y="1553882"/>
          <a:ext cx="603559" cy="1246320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6D9F6E-8EFE-4EB2-B2B5-7C3ADE2ABB0D}">
      <dsp:nvSpPr>
        <dsp:cNvPr id="0" name=""/>
        <dsp:cNvSpPr/>
      </dsp:nvSpPr>
      <dsp:spPr>
        <a:xfrm>
          <a:off x="3717636" y="3583188"/>
          <a:ext cx="3798309" cy="1186971"/>
        </a:xfrm>
        <a:prstGeom prst="rect">
          <a:avLst/>
        </a:prstGeom>
        <a:solidFill>
          <a:schemeClr val="accent1">
            <a:lumMod val="60000"/>
            <a:lumOff val="40000"/>
            <a:alpha val="4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976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межпредметных связей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17636" y="3583188"/>
        <a:ext cx="3798309" cy="1186971"/>
      </dsp:txXfrm>
    </dsp:sp>
    <dsp:sp modelId="{00CA75D5-66F6-4D27-B55C-C3CA40ED21BD}">
      <dsp:nvSpPr>
        <dsp:cNvPr id="0" name=""/>
        <dsp:cNvSpPr/>
      </dsp:nvSpPr>
      <dsp:spPr>
        <a:xfrm>
          <a:off x="711229" y="2906753"/>
          <a:ext cx="3595808" cy="2257110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873BD-DD1E-47A7-8653-7D09959E83C3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C415B-3B8F-4F02-8C9F-76A48832E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146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C415B-3B8F-4F02-8C9F-76A48832EA4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416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7092280" y="4941168"/>
            <a:ext cx="432048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228184" y="6237312"/>
            <a:ext cx="432048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8458200" cy="2808312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 профессиональной подготовке студентов Института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 компетентностной основе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967708" y="4424908"/>
            <a:ext cx="4953000" cy="1752600"/>
          </a:xfrm>
        </p:spPr>
        <p:txBody>
          <a:bodyPr/>
          <a:lstStyle/>
          <a:p>
            <a:r>
              <a:rPr lang="ru-RU" dirty="0"/>
              <a:t>д</a:t>
            </a:r>
            <a:r>
              <a:rPr lang="ru-RU" dirty="0" smtClean="0"/>
              <a:t>оцент кафедры коррекционно-развивающих технологий </a:t>
            </a:r>
          </a:p>
          <a:p>
            <a:r>
              <a:rPr lang="ru-RU" dirty="0" smtClean="0"/>
              <a:t>Гайдукевич С.Е.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84976" cy="720080"/>
          </a:xfrm>
        </p:spPr>
        <p:txBody>
          <a:bodyPr>
            <a:noAutofit/>
          </a:bodyPr>
          <a:lstStyle/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всех уровней компетенций специальности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базовые профессиональные компетенции (предметные)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737236"/>
              </p:ext>
            </p:extLst>
          </p:nvPr>
        </p:nvGraphicFramePr>
        <p:xfrm>
          <a:off x="179512" y="1340768"/>
          <a:ext cx="8712966" cy="54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7992886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компетенции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БПК-11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Быть способным руководствоваться нормативной правовой документацией в области образования, корректировать учебно-программную и разрабатывать учебно-планирующую документацию, уметь работать с различными видами школьной документации</a:t>
                      </a:r>
                      <a:endParaRPr lang="ru-RU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3588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БПК-12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Быть способным совершенствовать учебно-методическое обеспечение образовательного процесса посредством адаптации и внедрения педагогических новшеств</a:t>
                      </a:r>
                      <a:endParaRPr lang="ru-RU" sz="17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1552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БПК-13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Быть способным осуществлять исследовательскую и инновационную деятельность для совершенствования образовательной практики, разделять коллективную ответственность за реализацию инновационной деятельности в учреждении образования</a:t>
                      </a:r>
                      <a:endParaRPr lang="ru-RU" sz="17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БПК-14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Уметь отбирать и адаптировать эффективные методы и формы взаимодействия с родителями (законными представителями) обучающихся, в т. ч. с семьями, находящимися в социально-опасном положении, вовлекать родителей в совместную деятельность по решению педагогических задач</a:t>
                      </a:r>
                      <a:endParaRPr lang="ru-RU" sz="17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9571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БПК-15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Быть способным развивать продуктивное взаимодействие учреждения образования </a:t>
                      </a:r>
                    </a:p>
                    <a:p>
                      <a:r>
                        <a:rPr lang="ru-RU" sz="1700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социальными партнерами, учреждениями дополнительного образования и социокультурными институтами (музеями, театрами, клубами, библиотеками и др.), участвовать в решении социально значимых проблем региона</a:t>
                      </a:r>
                      <a:endParaRPr lang="ru-RU" sz="17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40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40960" cy="43204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Специализированные компетенции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910120"/>
              </p:ext>
            </p:extLst>
          </p:nvPr>
        </p:nvGraphicFramePr>
        <p:xfrm>
          <a:off x="215517" y="1016260"/>
          <a:ext cx="8712966" cy="5581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2808"/>
                <a:gridCol w="216024"/>
                <a:gridCol w="1224134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Трудовые действия / профессиональные компетенции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 компетенции МКРР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 формируются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04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Организовывать </a:t>
                      </a:r>
                      <a:r>
                        <a:rPr lang="ru-RU" sz="18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коррекционно-образовательный процесс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298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СК-1 Уметь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осуществлять углубленное психолого-педагогическое обследование обучающихся.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СК-2 Уметь определять стратегию индивидуальной и групповой коррекционно-развивающей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работы с учетом зон актуального и ближайшего развития.</a:t>
                      </a:r>
                      <a:endParaRPr lang="ru-RU" sz="17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СК-3</a:t>
                      </a:r>
                      <a:r>
                        <a:rPr lang="ru-RU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Уметь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определять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коррекционную направленность целей обучения и воспитания, определять и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формулировать цели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коррекционно-развивающей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работы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диагностической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основе с учетом контингента обучающихся.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СК-4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Быть способным мотивировать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 обучающихся, применять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методы,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технологии, средства</a:t>
                      </a:r>
                      <a:r>
                        <a:rPr lang="ru-RU" sz="1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обучения, воспитания,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накопления абилитационного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социального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опыта с учетом их особых образовательных потребностей. </a:t>
                      </a:r>
                      <a:endParaRPr lang="ru-RU" sz="17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СК-5 Уметь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обеспечивать текущий, периодический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итоговый контроль образовательной деятельности обучающихся,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осуществлять дифференцированную оценку ее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результатов, вовлекать обучающихся в  процесс самоконтроля и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самооценки.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NewRomanPS-ItalicMT"/>
                          <a:ea typeface="Times New Roman" panose="02020603050405020304" pitchFamily="18" charset="0"/>
                          <a:cs typeface="TimesNewRomanPS-ItalicMT"/>
                        </a:rPr>
                        <a:t>-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занятия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практика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71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603238"/>
              </p:ext>
            </p:extLst>
          </p:nvPr>
        </p:nvGraphicFramePr>
        <p:xfrm>
          <a:off x="323528" y="731153"/>
          <a:ext cx="8712966" cy="6049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2808"/>
                <a:gridCol w="1440158"/>
              </a:tblGrid>
              <a:tr h="10844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Трудовые действия / профессиональные компетенции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 компетенции МКРР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 формируются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733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СК-6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Быть способным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определять перспективы 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социализации, профессиональной 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ориентации и профессионального самоопределения обучающихся.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05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Создавать развивающую </a:t>
                      </a:r>
                      <a:r>
                        <a:rPr lang="ru-RU" sz="18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адаптивную образовательную среду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807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Обеспечивать нормативное и учебно-методическое сопровождение </a:t>
                      </a:r>
                      <a:r>
                        <a:rPr lang="ru-RU" sz="18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коррекционно-образовательного процесса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60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СК-7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Уметь адаптировать содержание учебного материала,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разрабатывать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обучающихся индивидуальный учебный план, индивидуальную учебную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программу.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СК-8  Быть способным разрабатывать инструкции, методические рекомендации по использованию в коррекционно-образовательном процессе методов, приемов, технологий, средств, расширяющих функциональные и учебно-познавательные возможности обучающихся.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учебные занятия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практика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Осуществлять научно-исследовательскую и инновационную деятельность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31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621558"/>
              </p:ext>
            </p:extLst>
          </p:nvPr>
        </p:nvGraphicFramePr>
        <p:xfrm>
          <a:off x="251520" y="764704"/>
          <a:ext cx="8712966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5040560"/>
                <a:gridCol w="1440158"/>
              </a:tblGrid>
              <a:tr h="10081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Трудовые функции /группы 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проф-ных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компетенций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Трудовые действия / профессиональные компетенции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 компетенции МКРР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Где формируются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2048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Осуществлять социальное взаимодействие в образовательных целях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9208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СК-9 Уметь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сотрудничать с педагогами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родителями по </a:t>
                      </a:r>
                      <a:r>
                        <a:rPr lang="ru-RU" sz="17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решению текущих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перспективных коррекционно-образовательных целей. </a:t>
                      </a: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практика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409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7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Представлено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20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445624" cy="64807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учебной дисциплины уровнями компетенций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3332123"/>
              </p:ext>
            </p:extLst>
          </p:nvPr>
        </p:nvGraphicFramePr>
        <p:xfrm>
          <a:off x="438169" y="1700808"/>
          <a:ext cx="82296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 flipH="1">
            <a:off x="3419872" y="4725144"/>
            <a:ext cx="504056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076056" y="4725144"/>
            <a:ext cx="576064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4644008" y="2924944"/>
            <a:ext cx="0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54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2500" b="1" dirty="0" smtClean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компетенций применительно к специальной учебной дисциплине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072422"/>
              </p:ext>
            </p:extLst>
          </p:nvPr>
        </p:nvGraphicFramePr>
        <p:xfrm>
          <a:off x="395536" y="1628800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273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4096"/>
          </a:xfrm>
        </p:spPr>
        <p:txBody>
          <a:bodyPr>
            <a:normAutofit fontScale="90000"/>
          </a:bodyPr>
          <a:lstStyle/>
          <a:p>
            <a:pPr lvl="0"/>
            <a:r>
              <a:rPr lang="ru-RU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Отбор компетенций для учебной дисциплины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компетентностная модель 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6757283"/>
              </p:ext>
            </p:extLst>
          </p:nvPr>
        </p:nvGraphicFramePr>
        <p:xfrm>
          <a:off x="457200" y="1700808"/>
          <a:ext cx="822960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512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0960" cy="64807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Компетентностная </a:t>
            </a:r>
            <a:r>
              <a:rPr lang="ru-RU" sz="2000" b="1" dirty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 </a:t>
            </a:r>
            <a:r>
              <a:rPr lang="ru-RU" sz="2000" b="1" dirty="0" smtClean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 </a:t>
            </a:r>
            <a:br>
              <a:rPr lang="ru-RU" sz="2000" b="1" dirty="0" smtClean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«МКРР: развитие зрительного восприятия»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360417"/>
              </p:ext>
            </p:extLst>
          </p:nvPr>
        </p:nvGraphicFramePr>
        <p:xfrm>
          <a:off x="211224" y="1129480"/>
          <a:ext cx="8708985" cy="5645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7988905"/>
              </a:tblGrid>
              <a:tr h="3600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NewRomanPSMT"/>
                        </a:rPr>
                        <a:t>Код </a:t>
                      </a:r>
                      <a:endParaRPr lang="ru-RU" sz="1600" dirty="0">
                        <a:latin typeface="TimesNewRomanPSM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NewRomanPSMT"/>
                        </a:rPr>
                        <a:t>Содержание компетенции</a:t>
                      </a:r>
                      <a:endParaRPr lang="ru-RU" sz="1600" dirty="0">
                        <a:latin typeface="TimesNewRomanPSM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УК-1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Владеть культурой мышления, быть способным к восприятию, обобщению и анализу информации, философских, мировоззренческих, социально и личностно значимых проблем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БПК-9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Уметь интегрировать обучающихся с разными образовательными потребностями в социально-образовательную среду учреждения образования самостоятельно / совместно с коллегами (социальным педагогом,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учителем-дефектологом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педагогом-психологом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представителями правоохранительных органов и др.)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БПК-10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Быть способным обеспечивать здоровьесберегающие условия образовательного процесса, участвовать в разработке и реализации программ профилактики различных видов насилия в школе, в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социальных сетях, использовать методы конструктивного решения конфликтов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12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СК-1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Уметь осуществлять углубленное психолого-педагогическое обследование обучающихся.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СК-3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Уметь определять коррекционную направленность целей обучения и воспитания, определять и формулировать цели коррекционно-развивающей работы на диагностической основе с учетом контингента обучающихся.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СК-4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Быть способным мотивировать деятельность обучающихся, применять методы, технологии, средства обучения, воспитания, накопления абилитационного и социального опыта с учетом их особых образовательных потребностей. 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СК-8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Быть способным разрабатывать инструкции, методические рекомендации по использованию в коррекционно-образовательном процессе методов, приемов, технологий, средств, расширяющих функциональные и учебно-познавательные возможности обучающихся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771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2500" b="1" dirty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матрицы компетенций учебной дисциплины</a:t>
            </a:r>
            <a:endParaRPr lang="ru-RU" dirty="0"/>
          </a:p>
        </p:txBody>
      </p:sp>
      <p:graphicFrame>
        <p:nvGraphicFramePr>
          <p:cNvPr id="4" name="Объект 3">
            <a:hlinkClick r:id="" action="ppaction://noaction" highlightClick="1"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495201"/>
              </p:ext>
            </p:extLst>
          </p:nvPr>
        </p:nvGraphicFramePr>
        <p:xfrm>
          <a:off x="498701" y="1556792"/>
          <a:ext cx="822960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611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792088"/>
          </a:xfrm>
        </p:spPr>
        <p:txBody>
          <a:bodyPr>
            <a:noAutofit/>
          </a:bodyPr>
          <a:lstStyle/>
          <a:p>
            <a:pPr lvl="0"/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Уровни </a:t>
            </a: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компетентности учителя-дефектолога в сфере профессиональной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163675"/>
              </p:ext>
            </p:extLst>
          </p:nvPr>
        </p:nvGraphicFramePr>
        <p:xfrm>
          <a:off x="179512" y="1412776"/>
          <a:ext cx="8712969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885"/>
                <a:gridCol w="4536504"/>
                <a:gridCol w="2134580"/>
              </a:tblGrid>
              <a:tr h="929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оценивания компетентности 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оценивания компетентности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Шкала оценивания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1389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Пороговый уровень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(воспроизводящий)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ru-RU" dirty="0"/>
                    </a:p>
                  </a:txBody>
                  <a:tcPr/>
                </a:tc>
              </a:tr>
              <a:tr h="3503867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</a:rPr>
                        <a:t>Знания</a:t>
                      </a:r>
                      <a:endParaRPr lang="ru-RU" dirty="0" smtClean="0">
                        <a:effectLst/>
                      </a:endParaRPr>
                    </a:p>
                    <a:p>
                      <a:pPr algn="just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ru-RU" dirty="0" smtClean="0">
                        <a:effectLst/>
                      </a:endParaRPr>
                    </a:p>
                    <a:p>
                      <a:pPr algn="just"/>
                      <a:endParaRPr lang="ru-RU" sz="1800" b="1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</a:rPr>
                        <a:t>Умения</a:t>
                      </a:r>
                      <a:endParaRPr lang="ru-RU" dirty="0" smtClean="0">
                        <a:effectLst/>
                      </a:endParaRPr>
                    </a:p>
                    <a:p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ru-RU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 –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распознает весь программный материал, преобразует имеющиеся знания (</a:t>
                      </a: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 полное, осмысленное, системное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Умения -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самостоятельно применяет известные приемы деятельности, осуществляет перенос знаний в измененные ситуации, имеющие элементы, как аналогичные элементам предыдущих ситуаций, так и новые (</a:t>
                      </a: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осознанная, самостоятельная, с достаточной степенью произвольности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 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Базовый уровень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(конструктивный)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70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576064"/>
          </a:xfrm>
        </p:spPr>
        <p:txBody>
          <a:bodyPr/>
          <a:lstStyle/>
          <a:p>
            <a:r>
              <a:rPr lang="ru-RU" sz="2800" b="1" dirty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профессиональных компетенций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259279"/>
              </p:ext>
            </p:extLst>
          </p:nvPr>
        </p:nvGraphicFramePr>
        <p:xfrm>
          <a:off x="323528" y="1412776"/>
          <a:ext cx="8229600" cy="5139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790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60" cy="936104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rgbClr val="42445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Уровни </a:t>
            </a:r>
            <a:r>
              <a:rPr lang="ru-RU" sz="2200" b="1" dirty="0">
                <a:solidFill>
                  <a:srgbClr val="42445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компетентности учителя-дефектолога в сфере профессиональной подготовки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736601"/>
              </p:ext>
            </p:extLst>
          </p:nvPr>
        </p:nvGraphicFramePr>
        <p:xfrm>
          <a:off x="321505" y="1268372"/>
          <a:ext cx="8712969" cy="5459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5861"/>
                <a:gridCol w="5302931"/>
                <a:gridCol w="1584177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оценивания компетентности 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оценивания компетентности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Шкала оценивания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ru-RU" dirty="0" smtClean="0">
                        <a:effectLst/>
                      </a:endParaRPr>
                    </a:p>
                    <a:p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Личностные характеристики</a:t>
                      </a:r>
                      <a:endParaRPr lang="ru-RU" sz="17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</a:rPr>
                        <a:t>- характер познавательной деятельности;</a:t>
                      </a:r>
                      <a:endParaRPr lang="ru-RU" dirty="0" smtClean="0">
                        <a:effectLst/>
                      </a:endParaRPr>
                    </a:p>
                    <a:p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</a:rPr>
                        <a:t>- мотивация;</a:t>
                      </a:r>
                      <a:endParaRPr lang="ru-RU" dirty="0" smtClean="0">
                        <a:effectLst/>
                      </a:endParaRPr>
                    </a:p>
                    <a:p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</a:rPr>
                        <a:t>- педагогическая рефлексия</a:t>
                      </a:r>
                      <a:endParaRPr lang="ru-RU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 познавательной деятельности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преимущественно осуществляется в сфере логического мышления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анализирует, интегрирует, дифференцирует существенные и несущественные признаки, выделяет главное, обобщает, группирует, устанавливает связи, оценивает, делает заключение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); </a:t>
                      </a: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мотивация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побудительными силами учебно-познавательной деятельности являются как внешние причины, так и внутренние (наличие интереса к содержанию и процессу учебно-познавательной деятельности); </a:t>
                      </a:r>
                      <a:r>
                        <a:rPr lang="ru-RU" sz="18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педагогическая рефлексия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содержательная.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Базовый уровень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(конструктивный)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Продвинутый уровень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(творческий)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компетенции как результата образовательной деятельности осуществлялось на основе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базового уровня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50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5780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компоненты компетентности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047745"/>
              </p:ext>
            </p:extLst>
          </p:nvPr>
        </p:nvGraphicFramePr>
        <p:xfrm>
          <a:off x="457200" y="1484784"/>
          <a:ext cx="82296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51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496944" cy="576064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Матрица </a:t>
            </a:r>
            <a:r>
              <a:rPr lang="ru-RU" sz="2000" b="1" dirty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компетенций учебной </a:t>
            </a:r>
            <a:r>
              <a:rPr lang="ru-RU" sz="2000" b="1" dirty="0" smtClean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 «МКРР: развитие зрительного восприятия»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851626"/>
              </p:ext>
            </p:extLst>
          </p:nvPr>
        </p:nvGraphicFramePr>
        <p:xfrm>
          <a:off x="179511" y="1124744"/>
          <a:ext cx="8712969" cy="5711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901011"/>
                <a:gridCol w="1742594"/>
                <a:gridCol w="1742594"/>
                <a:gridCol w="1742594"/>
              </a:tblGrid>
              <a:tr h="396194">
                <a:tc rowSpan="3"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Компетенции</a:t>
                      </a:r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Компоненты</a:t>
                      </a:r>
                      <a:r>
                        <a:rPr lang="ru-RU" baseline="0" dirty="0" smtClean="0"/>
                        <a:t> компетенций (дескрипторы)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619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знания </a:t>
                      </a:r>
                    </a:p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</a:rPr>
                        <a:t>1.1…</a:t>
                      </a:r>
                      <a:endParaRPr lang="ru-RU" sz="16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1.2…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Личностные характеристики 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978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характер познавательной деятельности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+mn-cs"/>
                        </a:rPr>
                        <a:t>1.3…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мотивация, рефлексия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+mn-cs"/>
                        </a:rPr>
                        <a:t>1.4…</a:t>
                      </a:r>
                      <a:endParaRPr lang="ru-RU" sz="1400" dirty="0"/>
                    </a:p>
                  </a:txBody>
                  <a:tcPr/>
                </a:tc>
              </a:tr>
              <a:tr h="30610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СК-1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меть осуществлять углубленное психолого- педагогическое обследование обучающихся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1.1.1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и специфические закономерности развития зрительного восприятия у детей с нарушениями зрения дошкольного и младшего школьного возраста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1.1.2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критерии и показатели оценки, методы педагогической диагностики состояния зрительного восприятия у обучающихся с нарушениями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зрения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1.2.1 применять диагностические программы: отбирать и адаптировать диагностические средства с учетом возраста обучающегося, предъявлять с учетом состояния зрения, давать инструкцию к выполнению диагностического задания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1.3.1 способность воспроизводить учебный материал по памяти                 1.3.2 способность работать с материалом в сфере логического мышления (анализировать, выделять главное (существенное), устанавливать связи, делать заключение, оценивать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1.4.1 побудительными силами учебно-познавательной деятельности являются внешние и/или внутренние причины</a:t>
                      </a:r>
                    </a:p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1.4.2 осуществляет процессуальные,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критичес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кие рефлексивные процедуры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83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701721"/>
              </p:ext>
            </p:extLst>
          </p:nvPr>
        </p:nvGraphicFramePr>
        <p:xfrm>
          <a:off x="251520" y="692696"/>
          <a:ext cx="8712969" cy="5236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901011"/>
                <a:gridCol w="1742594"/>
                <a:gridCol w="1742594"/>
                <a:gridCol w="1742594"/>
              </a:tblGrid>
              <a:tr h="371304">
                <a:tc rowSpan="3"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Компетенции</a:t>
                      </a:r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Компоненты</a:t>
                      </a:r>
                      <a:r>
                        <a:rPr lang="ru-RU" baseline="0" dirty="0" smtClean="0"/>
                        <a:t> компетенций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13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знания </a:t>
                      </a:r>
                    </a:p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</a:rPr>
                        <a:t>1.1…</a:t>
                      </a:r>
                      <a:endParaRPr lang="ru-RU" sz="16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1.2…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Личностные характеристики 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7516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характер познавательной деятельности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+mn-cs"/>
                        </a:rPr>
                        <a:t>1.3…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мотивация, рефлексия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+mn-cs"/>
                        </a:rPr>
                        <a:t>1.4…</a:t>
                      </a:r>
                      <a:endParaRPr lang="ru-RU" sz="1400" dirty="0"/>
                    </a:p>
                  </a:txBody>
                  <a:tcPr/>
                </a:tc>
              </a:tr>
              <a:tr h="3082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СК-1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1.1.3 авторские диагностические программы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1.1.4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диагностическим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материалам, особенности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их предъявления в условиях зрительной депривации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1.1.5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интерпретации, анализу и представлению результатов исследования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1.2.2 фиксировать результаты выполнения заданий  в протоколе, анализировать, интерпретировать и представлять результаты педагогической диагностики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44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271921"/>
              </p:ext>
            </p:extLst>
          </p:nvPr>
        </p:nvGraphicFramePr>
        <p:xfrm>
          <a:off x="179512" y="692696"/>
          <a:ext cx="8712969" cy="580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901011"/>
                <a:gridCol w="1742594"/>
                <a:gridCol w="1742594"/>
                <a:gridCol w="1742594"/>
              </a:tblGrid>
              <a:tr h="346477">
                <a:tc rowSpan="3"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Компетенции</a:t>
                      </a:r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Компоненты</a:t>
                      </a:r>
                      <a:r>
                        <a:rPr lang="ru-RU" baseline="0" dirty="0" smtClean="0"/>
                        <a:t> компетенций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76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знания </a:t>
                      </a:r>
                    </a:p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</a:rPr>
                        <a:t>3.1…</a:t>
                      </a:r>
                      <a:endParaRPr lang="ru-RU" sz="16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3.2…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Личностные характеристики 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6711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характер познавательной деятельности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+mn-cs"/>
                        </a:rPr>
                        <a:t>3.3…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мотивация, рефлексия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+mn-cs"/>
                        </a:rPr>
                        <a:t>3.4…</a:t>
                      </a:r>
                      <a:endParaRPr lang="ru-RU" sz="1200" dirty="0"/>
                    </a:p>
                  </a:txBody>
                  <a:tcPr/>
                </a:tc>
              </a:tr>
              <a:tr h="3315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СК-3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 Уметь определять коррекционную направленность целей обучения и воспитания, определять и формулировать цели коррекционно-развивающей работы на диагностической основе с учетом контингента обучающихся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3.1.1 значение и место целеполагания в коррекционно-развивающей работе 3.1.2 связь результатов диагностики и целеполагания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3.1.3 правила формулирования целей и задач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3.1.4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связь результатов коррекционно-развивающей и образовательной деятельности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3.2.1 анализировать цели и задачи кор.-разв. работы                3.2.2 определять и формулировать цели и задачи индив. и груп. кор.-разв. работы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3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.2.3 корректировать цели и задачи коррекционно-развивающей работы                          3.2.4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определять коррекционную направленность образовательных целей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3.3.1 способность воспроизводить учебный материал по памяти                 3.3.2 способность работать с материалом в сфере логического мышления (анализирует, интегрирует, дифференцирует группирует, устанавливает связи)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3.4.1 побудительными силами учебно-познавательной деятельности являются внешние и/или внутренние причины</a:t>
                      </a:r>
                    </a:p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3.4.2 осуществляет процессуальные,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стенические, критичес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кие рефлексивные процедуры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06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864244"/>
              </p:ext>
            </p:extLst>
          </p:nvPr>
        </p:nvGraphicFramePr>
        <p:xfrm>
          <a:off x="179512" y="554603"/>
          <a:ext cx="8712969" cy="586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3168352"/>
                <a:gridCol w="3960441"/>
              </a:tblGrid>
              <a:tr h="346477">
                <a:tc rowSpan="2"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Компетенции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Компоненты</a:t>
                      </a:r>
                      <a:r>
                        <a:rPr lang="ru-RU" baseline="0" dirty="0" smtClean="0"/>
                        <a:t> компетенций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8471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знания </a:t>
                      </a:r>
                    </a:p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</a:rPr>
                        <a:t>4.1…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4.2…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76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СК-4 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Быть способным мотивировать деятельность обучающихся, применять методы, технологии, средства обучения, воспитания, накопления абилитационного и социального опыта с учетом их особых образовательных потребностей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4.1.1 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методы, приемы мотивации использования и развития остаточного зрения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4.1.2  методика формирования умений зрительно узнавать объекты окружающей действительности                  4.1.3 методика  формирования умений зрительно воспринимать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объекты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совокупности связей и отношений 4.1.4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методика развития зрительно-моторной 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координации                         4.1.5 с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редства развития зрительного восприятия об., в том числе на основе ИКТ, возможности их использования в образовательном процессе и повседневной жизнедеятельности               4.1.6 правила подбора и эксплуатации оптических средств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4.2.1  мотивировать использование остаточного зрения с учетом возраста об.                                               4.2.2 применять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методику развития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зрительного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восприятия, в том числе  авторские методики  (М.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Монтессори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З.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Дьенеш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Д.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Кюизенер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с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учетом возраста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зрительных возможностей об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.2.3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подбирать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адаптировать средства развития зрительного восприятия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учетом возраста и зрительных возможностей об.                                                         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4.2.4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разрабатывать план-сценарий коррекционного занятия                                                   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4.2.5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анализировать коррекционное занятие                  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4.2.6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осуществлять взаимодействие с медицинскими работниками                                      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4.2.7.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обеспечивать применение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остаточного зрения в повседневной жизнедеятельности об.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15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895559"/>
              </p:ext>
            </p:extLst>
          </p:nvPr>
        </p:nvGraphicFramePr>
        <p:xfrm>
          <a:off x="251520" y="908720"/>
          <a:ext cx="8712969" cy="5763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3384376"/>
                <a:gridCol w="3744417"/>
              </a:tblGrid>
              <a:tr h="346477">
                <a:tc rowSpan="2"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Компетенции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Компоненты</a:t>
                      </a:r>
                      <a:r>
                        <a:rPr lang="ru-RU" baseline="0" dirty="0" smtClean="0"/>
                        <a:t> компетенций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8471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знания </a:t>
                      </a:r>
                    </a:p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</a:rPr>
                        <a:t>8.1…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8.2…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15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СК-8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Быть способным разрабатывать инструкции, методические рекомендации по использованию в коррекционно-образовательном процессе методов, приемов, технологий, средств, расширяющих функциональные и учебно-познавательные возможности обучающихся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8.1.1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инструкции и методические рекомендации для педагогов и родителей по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расширению функциональных и учебно-познавательных возможностей обучающихся, правила разработки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8.1.2 актуальные вопросы расширения функциональных и учебно-познавательных возможностей на основе использования остаточного зрения в дошкольном и младшем школьном возрасте                                                            8.1.3 формы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представления инструкций и методических рекомендаций (текст, презентация, видео)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8.2.1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отбирать актуальные вопросы для разработки инструкций и методических рекомендаций с учетом возраста, зон актуального и ближайшего развития обучающихся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8.2.2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разрабатывать инструкции, методические рекомендации  по  расширению функциональных и учебно-познавательных возможностей на основе использования остаточного зрения в дошкольном и младшем школьном возрасте                                        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8.2.3 представлять инструкции и методические рекомендации в разной форме, внедрять их в коррекционно-образовательный процесс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894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051228"/>
              </p:ext>
            </p:extLst>
          </p:nvPr>
        </p:nvGraphicFramePr>
        <p:xfrm>
          <a:off x="179512" y="908720"/>
          <a:ext cx="8712969" cy="4866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3384376"/>
                <a:gridCol w="3744417"/>
              </a:tblGrid>
              <a:tr h="346477">
                <a:tc rowSpan="2"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Компетенции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Компоненты</a:t>
                      </a:r>
                      <a:r>
                        <a:rPr lang="ru-RU" baseline="0" dirty="0" smtClean="0"/>
                        <a:t> компетенций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8471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знания </a:t>
                      </a:r>
                    </a:p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</a:rPr>
                        <a:t>8.1…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8.2…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15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БПК-9 Уметь интегрировать обучающихся с разными образовательными потребностями в социально-образовательную среду учреждения образования самостоятельно / совместно с коллегами (педагогом,  психологом)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9.1.1 специальные условия,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обеспечивающие возможности оптимального 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видения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9.1.2 правила определения специальных условий (оптимального видения) с учетом возраста, состояния зрения ребенка, наличия др. индивидуальных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особенностей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9.1.3 индивидуальный и дифференцированный подход к использованию остаточного зрения в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образовательном процессе, повседневной жизнедеятельности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9.2.1 подбирать и обеспечивать оптимальные условия видения для каждого ребенка                                                   9.2.2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реализовывать индивидуальный и дифференцированный подход к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использованию остаточного зрения в образовательном процессе, повседневной жизнедеятельности с учетом возраста и состояния зрения ребенка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13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290385"/>
              </p:ext>
            </p:extLst>
          </p:nvPr>
        </p:nvGraphicFramePr>
        <p:xfrm>
          <a:off x="251520" y="620688"/>
          <a:ext cx="8712969" cy="5094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3384376"/>
                <a:gridCol w="3744417"/>
              </a:tblGrid>
              <a:tr h="346477">
                <a:tc rowSpan="2"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Компетенции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Компоненты</a:t>
                      </a:r>
                      <a:r>
                        <a:rPr lang="ru-RU" baseline="0" dirty="0" smtClean="0"/>
                        <a:t> компетенций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8471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знания </a:t>
                      </a:r>
                    </a:p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</a:rPr>
                        <a:t>8.1…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8.2…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15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БПК-10 Быть способным обеспечивать здоровьесберегающие условия образовательного процесса, участвовать в разработке и реализации программ профилактики различных видов насилия в учреждении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10.1.1 методы и технологии охраны, улучшения и восстановления зрения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10.1.2 возможности использования методов и технологий охраны, улучшения и восстановления зрения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образовательном процессе и повседневной жизнедеятельности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10.2.1 анализировать возможности использования методов и технологий охраны, улучшения и восстановления зрения применительно к конкретной группе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обучающихся,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задачам образовательного процесса                        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10.2.2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рименять методы и технологии охраны, улучшения и восстановления зрения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образовательном процессе и повседневной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жизнедеятельности                     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52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78768"/>
          </a:xfrm>
        </p:spPr>
        <p:txBody>
          <a:bodyPr/>
          <a:lstStyle/>
          <a:p>
            <a:r>
              <a:rPr lang="ru-RU" sz="2200" b="1" dirty="0" smtClean="0">
                <a:solidFill>
                  <a:srgbClr val="42445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Преимущества работы с матрицами компетенций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716529"/>
              </p:ext>
            </p:extLst>
          </p:nvPr>
        </p:nvGraphicFramePr>
        <p:xfrm>
          <a:off x="179512" y="1196752"/>
          <a:ext cx="871296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029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886700" cy="402431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профессиональных компетенций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6360646"/>
              </p:ext>
            </p:extLst>
          </p:nvPr>
        </p:nvGraphicFramePr>
        <p:xfrm>
          <a:off x="323528" y="1340768"/>
          <a:ext cx="8591550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5775"/>
                <a:gridCol w="4295775"/>
              </a:tblGrid>
              <a:tr h="9358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Профессиональные компетенции, 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том числе, заявленные в профессиональном стандарте педагога 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Профессиональные компетенции, представленные в образовательных стандартах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4892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личностные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универсальные (личностные)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4892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метапредметные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универсальные 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(УК)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2781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предметные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базовые профессиональные 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(БПК)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297180">
                <a:tc vMerge="1"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профессиональные (личностные</a:t>
                      </a:r>
                      <a:r>
                        <a:rPr lang="ru-RU" sz="20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489204">
                <a:tc vMerge="1"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специализированные 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(СК) </a:t>
                      </a:r>
                      <a:r>
                        <a:rPr lang="ru-RU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применительно к специальности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98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622" y="476672"/>
            <a:ext cx="8229600" cy="1008112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задания на компетентностной основе </a:t>
            </a:r>
            <a:br>
              <a:rPr lang="ru-RU" sz="2200" b="1" dirty="0" smtClean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200" b="1" dirty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МКРР: развитие зрительного восприятия»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192339"/>
              </p:ext>
            </p:extLst>
          </p:nvPr>
        </p:nvGraphicFramePr>
        <p:xfrm>
          <a:off x="179388" y="1500188"/>
          <a:ext cx="8785224" cy="5265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324"/>
                <a:gridCol w="5400600"/>
                <a:gridCol w="15843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Практические задания на компетентностной основе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 учебных занятий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СК-1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1.2.1 применять диагностические программы: отбирать и адаптировать диагностические средства с учетом возраста ребенка, предъявлять с учетом состояния зрения, давать инструкцию к выполнению диагностического задания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80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Используя диагностическую программу Мигуновой Н.Г., учебную программу дошкольного образования и программы коррекционных занятий для детей с нарушениями зрения, уточните параметры изучения </a:t>
                      </a:r>
                      <a:r>
                        <a:rPr lang="ru-RU" sz="15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восприятия формы</a:t>
                      </a:r>
                      <a:r>
                        <a:rPr lang="ru-RU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 детей с нарушениями 4-5 лет, подберите диагностические задания. </a:t>
                      </a:r>
                      <a:r>
                        <a:rPr lang="ru-RU" sz="15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Выполните</a:t>
                      </a:r>
                      <a:r>
                        <a:rPr lang="ru-RU" sz="1500" i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взаимную экспертизу заданий</a:t>
                      </a:r>
                      <a:endParaRPr lang="ru-RU" sz="15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80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В соответствии с заданным фрагментом программы изучения состояния зрительного восприятия у детей с нарушениями зрения сформулируйте требования к адаптации используемых диагностических материалов. </a:t>
                      </a:r>
                      <a:r>
                        <a:rPr lang="ru-RU" sz="15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Назовите причины необходимости адаптации материалов</a:t>
                      </a:r>
                      <a:endParaRPr lang="ru-RU" sz="15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80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Разработайте фрагмент программы изучения состояния зрительного восприятия у детей с нарушениями зрения 6-7 лет и комплект диагностических материалов (</a:t>
                      </a:r>
                      <a:r>
                        <a:rPr lang="ru-RU" sz="15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методический проект выполняется в паре</a:t>
                      </a:r>
                      <a:r>
                        <a:rPr lang="ru-RU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 </a:t>
                      </a:r>
                      <a:r>
                        <a:rPr lang="ru-RU" sz="15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Проведите</a:t>
                      </a:r>
                      <a:r>
                        <a:rPr lang="ru-RU" sz="1500" i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</a:t>
                      </a:r>
                      <a:r>
                        <a:rPr lang="ru-RU" sz="15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ритическую рефлексию</a:t>
                      </a:r>
                      <a:r>
                        <a:rPr lang="ru-RU" sz="1500" i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Проведите изучение состояния зрительного восприятия у детей с нарушениями зрения дошкольного возраста в прикрепленной группе, зафиксируйте полученные результаты в протоколе. </a:t>
                      </a:r>
                      <a:r>
                        <a:rPr kumimoji="0" lang="ru-RU" sz="15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Проведите стеническую рефлексию</a:t>
                      </a:r>
                      <a:r>
                        <a:rPr kumimoji="0" lang="ru-RU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практическое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практическое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рейтинговый контроль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п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рактика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37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622" y="476672"/>
            <a:ext cx="8229600" cy="864096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задания на компетентностной основе </a:t>
            </a:r>
            <a:br>
              <a:rPr lang="ru-RU" sz="2200" b="1" dirty="0" smtClean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200" b="1" dirty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МКРР: развитие зрительного восприятия»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612241"/>
              </p:ext>
            </p:extLst>
          </p:nvPr>
        </p:nvGraphicFramePr>
        <p:xfrm>
          <a:off x="323528" y="1500188"/>
          <a:ext cx="8496944" cy="3640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0115"/>
                <a:gridCol w="5139209"/>
                <a:gridCol w="150762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Умения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Практические задания на компетентностной основе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 учебных занятий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1.2.2 фиксировать результаты выполнения заданий  в протоколе, анализировать, интерпретировать и представлять результаты педагогической диагностики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Выполните интерпретацию полученных результатов изучения состояния зрительного восприятия у детей с нарушениями зрения дошкольного возраста, определите уровень сформированности зрительного восприятия, определите цели коррекционно-развивающей работы. </a:t>
                      </a:r>
                      <a:r>
                        <a:rPr kumimoji="0" lang="ru-RU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Проведите процессуальную и стеническую рефлексию. Опираясь на опыт, уточните мотивы педагога, определяющего цели на диагностической основе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90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п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рактика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27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07288" cy="50405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задания на компетентностной основе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667453"/>
              </p:ext>
            </p:extLst>
          </p:nvPr>
        </p:nvGraphicFramePr>
        <p:xfrm>
          <a:off x="112551" y="1052736"/>
          <a:ext cx="8785225" cy="6865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5225"/>
              </a:tblGrid>
              <a:tr h="144016"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20256"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СК-1 Уметь осуществлять углубленное психолого- педагогическое обследование </a:t>
                      </a:r>
                      <a:r>
                        <a:rPr lang="ru-RU" sz="17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 (не использую)</a:t>
                      </a:r>
                      <a:endParaRPr lang="ru-RU" sz="17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32655"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СК-3  Уметь определять коррекционную направленность целей обучения и воспитания, определять и формулировать цели коррекционно-развивающей работы на диагностической основе с учетом контингента обучающихся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проведите анализ целеполагания конспекта индивидуального коррекционного занятия по развитию зрительно-пространственных представлений с учетом результатов диагностики;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проанализируйте соответствие</a:t>
                      </a:r>
                      <a:r>
                        <a:rPr lang="ru-RU" sz="17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цели коррекционного занятия по развитию зрительного восприятия возрасту ребенка (программным требованиям);</a:t>
                      </a:r>
                      <a:endParaRPr lang="ru-RU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68748"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СК-4   </a:t>
                      </a:r>
                      <a:r>
                        <a:rPr lang="ru-RU" sz="17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Быть способным мотивировать деятельность обучающихся, применять методы, технологии, средства обучения, воспитания, накопления абилитационного и социального опыта с учетом их особых образовательных потребностей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7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подберите </a:t>
                      </a:r>
                      <a:r>
                        <a:rPr lang="ru-RU" sz="17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приемы мотивации использования остаточного зрения на </a:t>
                      </a:r>
                      <a:r>
                        <a:rPr lang="ru-RU" sz="17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занятиях </a:t>
                      </a:r>
                      <a:r>
                        <a:rPr lang="ru-RU" sz="17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ознакомлению с растениями («Ребенок и природа</a:t>
                      </a:r>
                      <a:r>
                        <a:rPr lang="ru-RU" sz="17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возраст по выбору экзаменатора);</a:t>
                      </a:r>
                      <a:endParaRPr lang="ru-RU" sz="17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7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подберите приемы мотивации</a:t>
                      </a:r>
                      <a:r>
                        <a:rPr lang="ru-RU" sz="17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использования остаточного зрения на прогулке </a:t>
                      </a:r>
                      <a:r>
                        <a:rPr lang="ru-RU" sz="17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детьми дошкольного возраста (возраст по выбору экзаменатора);</a:t>
                      </a:r>
                      <a:endParaRPr lang="ru-RU" sz="1700" b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подберите приемы развития зрительных представлений о сенсорных эталонах формы (цвета) с помощью </a:t>
                      </a:r>
                      <a:r>
                        <a:rPr lang="ru-RU" sz="17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Монтессори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7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материалов (возраст по выбору экзаменатора);</a:t>
                      </a:r>
                      <a:endParaRPr lang="ru-RU" sz="17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7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продемонстрируйте приемы развития зрительных представлений о сенсорных эталонах формы и величины с помощью дидактических материалов З. Дьенеша и палочек Д. Кюизенера у детей дошкольного возраста </a:t>
                      </a:r>
                      <a:r>
                        <a:rPr lang="ru-RU" sz="17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(возраст по выбору экзаменатора); </a:t>
                      </a:r>
                      <a:endParaRPr lang="ru-RU" sz="1700" b="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7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22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052251"/>
              </p:ext>
            </p:extLst>
          </p:nvPr>
        </p:nvGraphicFramePr>
        <p:xfrm>
          <a:off x="179512" y="548680"/>
          <a:ext cx="8785225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5225"/>
              </a:tblGrid>
              <a:tr h="216024"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endParaRPr lang="ru-RU" sz="10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7865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продемонстрируйте алгоритм рассматривания предметной картины с детьми </a:t>
                      </a: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дошкольного возраста (картина и возраст детей по выбору экзаменатора);</a:t>
                      </a:r>
                      <a:endParaRPr kumimoji="0" lang="ru-RU" sz="1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продемонстрируйте алгоритм рассматривания сюжетной (пейзажной картины) с обучающимися </a:t>
                      </a: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(картина и класс по выбору экзаменатора);</a:t>
                      </a:r>
                      <a:endParaRPr kumimoji="0" lang="ru-RU" sz="1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продемонстрируйте приемы  обучения детей </a:t>
                      </a: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дошкольного возраста </a:t>
                      </a: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правильному восприятию и пониманию эмоциональных состояний, поз и жестов персонажей </a:t>
                      </a: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картин (возраст детей по выбору экзаменатора); </a:t>
                      </a:r>
                      <a:endParaRPr kumimoji="0" lang="ru-RU" sz="1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подберите приемы комбинаторных игр, способствующих восприятию сюжетного изображения </a:t>
                      </a: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(возраст детей по выбору экзаменатора);</a:t>
                      </a:r>
                      <a:endParaRPr kumimoji="0" lang="ru-RU" sz="1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подберите дидактические игрушки, обеспечивающие развитие соотносящих практических действий у детей </a:t>
                      </a: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(возраст детей по выбору экзаменатора);</a:t>
                      </a:r>
                      <a:endParaRPr kumimoji="0" lang="ru-RU" sz="1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выберите приемы, обеспечивающие формирование умения регулировать размах и ритм рисовального </a:t>
                      </a: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движения (возраст и состояние зрения у детей по выбору экзаменатора);</a:t>
                      </a:r>
                      <a:endParaRPr kumimoji="0" lang="ru-RU" sz="1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выберите приемы, обеспечивающие формирование точности направления движения </a:t>
                      </a: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руки (возраст и состояние зрения у детей по выбору экзаменатора);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7865"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7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подберите </a:t>
                      </a:r>
                      <a:r>
                        <a:rPr lang="ru-RU" sz="17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лупу обучающемуся для для чтения стандартного печатного текста (мелкого печатного текста);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7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отберите средства, обеспечивающие формирование нестереоскопических способов восприятия </a:t>
                      </a:r>
                      <a:r>
                        <a:rPr lang="ru-RU" sz="17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пространства (ситуация по выбору экзаменатора);</a:t>
                      </a:r>
                      <a:endParaRPr lang="ru-RU" sz="17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17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отберите компьютерные программы, обеспечивающие</a:t>
                      </a:r>
                      <a:r>
                        <a:rPr lang="ru-RU" sz="17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способности к пространственной локализации объектов (развитию бинокулярного зрения</a:t>
                      </a:r>
                      <a:r>
                        <a:rPr lang="ru-RU" sz="17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возраст детей по выбору экзаменатора;</a:t>
                      </a:r>
                      <a:endParaRPr lang="ru-RU" sz="17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80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031298"/>
              </p:ext>
            </p:extLst>
          </p:nvPr>
        </p:nvGraphicFramePr>
        <p:xfrm>
          <a:off x="179512" y="548680"/>
          <a:ext cx="8785225" cy="6086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5225"/>
              </a:tblGrid>
              <a:tr h="216024"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endParaRPr lang="ru-RU" sz="1000" b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78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БПК-9 Уметь интегрировать обучающихся с разными образовательными потребностями в социально-образовательную среду учреждения образования самостоятельно / совместно с коллегами (педагогом,  психологом)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7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проведите анализ специальных условий организации рассматривания единичных объектов </a:t>
                      </a:r>
                      <a:r>
                        <a:rPr lang="ru-RU" sz="17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детьми дошкольного возраста (возраст и состояние зрения </a:t>
                      </a:r>
                      <a:r>
                        <a:rPr lang="ru-RU" sz="17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уточняются экзаменатором), </a:t>
                      </a:r>
                      <a:r>
                        <a:rPr lang="ru-RU" sz="17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установите их соответствие требованиям;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7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определите специальные условия рассматривания сюжетной картины детьми младшего школьного возраста (возраст и состояние зрения </a:t>
                      </a:r>
                      <a:r>
                        <a:rPr lang="ru-RU" sz="17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уточняются экзаменатором);</a:t>
                      </a:r>
                      <a:endParaRPr lang="ru-RU" sz="1700" b="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7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определите специальные условия выполнения графических упражнений детьми дошкольного возраста (возраст и состояние зрения </a:t>
                      </a:r>
                      <a:r>
                        <a:rPr lang="ru-RU" sz="17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уточняются экзаменатором);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59928"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БПК-10 Быть способным обеспечивать здоровьесберегающие условия образовательного процесса, участвовать в разработке и реализации программ профилактики различных видов насилия в учреждении образования</a:t>
                      </a:r>
                    </a:p>
                    <a:p>
                      <a:pPr marL="285750" lvl="0" indent="-28575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700" b="0" i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700" b="0" i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редложите комплекс релаксационных упражнений зрительной гимнастики для детей с нарушениями зрения </a:t>
                      </a:r>
                      <a:r>
                        <a:rPr lang="ru-RU" sz="1700" b="0" i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(возраст детей по выбору экзаменатора)</a:t>
                      </a:r>
                      <a:r>
                        <a:rPr lang="ru-RU" sz="17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7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lvl="0" indent="-28575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продемонстрируйте упражнения зрительной гимнастики, обеспечивающие тренировку и расслабление </a:t>
                      </a: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аккомодации (возраст детей по выбору экзаменатора);</a:t>
                      </a:r>
                      <a:endParaRPr kumimoji="0" lang="ru-RU" sz="1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285750" lvl="0" indent="-28575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познакомьтесь с содержанием конспекта коррекционного занятия по развитию зрительного восприятия, покажите возможности использования на данном занятии сенсорно-поисковых тренажеров (технология В.Ф. Базарного);</a:t>
                      </a:r>
                    </a:p>
                    <a:p>
                      <a:pPr marL="285750" lvl="0" indent="-28575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предложите комплекс упражнений зрительной гимнастики с использованием </a:t>
                      </a:r>
                      <a:r>
                        <a:rPr kumimoji="0" lang="ru-RU" sz="1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офтальмотренажеров</a:t>
                      </a: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kumimoji="0" lang="ru-RU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(возраст детей по выбору экзаменатора);</a:t>
                      </a:r>
                      <a:endParaRPr lang="ru-RU" sz="17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87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Содержательно-компетентностная </a:t>
            </a: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матрица программы (теста, контрольной работы</a:t>
            </a:r>
            <a:r>
              <a:rPr lang="ru-RU" sz="2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200" b="1" dirty="0" smtClean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</a:t>
            </a:r>
            <a:r>
              <a:rPr lang="ru-RU" sz="2200" b="1" dirty="0">
                <a:solidFill>
                  <a:srgbClr val="42445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 «МКРР: развитие зрительного восприятия»</a:t>
            </a:r>
            <a:endParaRPr lang="ru-RU" sz="2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2305690"/>
              </p:ext>
            </p:extLst>
          </p:nvPr>
        </p:nvGraphicFramePr>
        <p:xfrm>
          <a:off x="251520" y="1695128"/>
          <a:ext cx="8642349" cy="4758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1512863"/>
                <a:gridCol w="3385070"/>
              </a:tblGrid>
              <a:tr h="503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Franklin Gothic Medium" panose="020B0603020102020204" pitchFamily="34" charset="0"/>
                        </a:rPr>
                        <a:t>Элементы содержания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  <a:ea typeface="Calibri" panose="020F0502020204030204" pitchFamily="34" charset="0"/>
                        <a:cs typeface="Franklin Gothic Medium" panose="020B06030201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Franklin Gothic Medium" panose="020B0603020102020204" pitchFamily="34" charset="0"/>
                        </a:rPr>
                        <a:t>Код компетенции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  <a:ea typeface="Calibri" panose="020F0502020204030204" pitchFamily="34" charset="0"/>
                        <a:cs typeface="Franklin Gothic Medium" panose="020B06030201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Franklin Gothic Medium" panose="020B0603020102020204" pitchFamily="34" charset="0"/>
                        </a:rPr>
                        <a:t>Код дескриптора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  <a:ea typeface="Calibri" panose="020F0502020204030204" pitchFamily="34" charset="0"/>
                        <a:cs typeface="Franklin Gothic Medium" panose="020B0603020102020204" pitchFamily="34" charset="0"/>
                      </a:endParaRPr>
                    </a:p>
                  </a:txBody>
                  <a:tcPr marL="68580" marR="68580" marT="0" marB="0"/>
                </a:tc>
              </a:tr>
              <a:tr h="1515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Изучение состояния развития зрительного восприятия у детей с нарушениями зрения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1.1.1.1;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1.1.1.2; 1.1.1.3; 1.1.1.4;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1.1.2.1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1.1.2.2; 1.1.3.1; 1.1.3.2;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1.1.4.2;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1.2.1.1; 1.2.1.2; 1.2.1.3;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1.2.2.1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1.2.2.2;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1.2.2.3;1.2.3.2; 1.2.4.2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2.1.1.2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2.1.2.1;2.1.3.1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1108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Методика формированию зрительно-пространственных представлений у детей с нарушениями зрения дошкольного возраста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Компетенция формируется в рамках нескольких тем</a:t>
                      </a:r>
                      <a:endParaRPr lang="ru-RU" dirty="0"/>
                    </a:p>
                  </a:txBody>
                  <a:tcPr/>
                </a:tc>
              </a:tr>
              <a:tr h="122775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Методика р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NewRomanPSMT"/>
                          <a:cs typeface="Times New Roman" panose="02020603050405020304" pitchFamily="18" charset="0"/>
                        </a:rPr>
                        <a:t>азвития зрительно-моторной координации у детей с нарушениями зрения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дошкольного возраста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Можно заложить последовательность формирования компетенций в рамках дисциплины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78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разработки учебной дисциплины на компетентностной основе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660216"/>
              </p:ext>
            </p:extLst>
          </p:nvPr>
        </p:nvGraphicFramePr>
        <p:xfrm>
          <a:off x="179512" y="1866619"/>
          <a:ext cx="8784975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4" name="Прямая со стрелкой 3"/>
          <p:cNvCxnSpPr/>
          <p:nvPr/>
        </p:nvCxnSpPr>
        <p:spPr>
          <a:xfrm>
            <a:off x="2267744" y="3933056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499992" y="3933056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660232" y="3933056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19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84976" cy="720080"/>
          </a:xfrm>
        </p:spPr>
        <p:txBody>
          <a:bodyPr>
            <a:noAutofit/>
          </a:bodyPr>
          <a:lstStyle/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всех уровней компетенций специальности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Универсальные компетенции (метапредметные)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434391"/>
              </p:ext>
            </p:extLst>
          </p:nvPr>
        </p:nvGraphicFramePr>
        <p:xfrm>
          <a:off x="179512" y="1340768"/>
          <a:ext cx="8712966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6336704"/>
                <a:gridCol w="1728190"/>
              </a:tblGrid>
              <a:tr h="278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компетенции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УК-1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Владеть культурой мышления, быть способным к восприятию, обобщению и анализу информации, философских, мировоззренческих, социально и личностно значимых проблем.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познавательные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УК-2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Быть способным к осуществлению поиска, анализа и оценки информации, необходимой для постановки и решения профессиональных задач, профессионального и личностного развития. 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  <a:tr h="81986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Уметь самостоятельно определять задачи профессионального и личностного развития, заниматься самообразованием, осознанно планировать повышение квалификации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УК-4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Владеть навыками использования информационно-коммуникационных технологий для совершенствования профессиональной деятельности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  <a:tr h="1368152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УК-5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Быть способным осуществлять профессиональную деятельность в условиях обновления ее целей, содержания, смены технологий, определять методы решения профессиональных задач, оценивать их эффективность и качество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65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84976" cy="720080"/>
          </a:xfrm>
        </p:spPr>
        <p:txBody>
          <a:bodyPr>
            <a:noAutofit/>
          </a:bodyPr>
          <a:lstStyle/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всех уровней компетенций специальности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Универсальные компетенции (метапредметные)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342214"/>
              </p:ext>
            </p:extLst>
          </p:nvPr>
        </p:nvGraphicFramePr>
        <p:xfrm>
          <a:off x="179512" y="1340768"/>
          <a:ext cx="8712966" cy="3528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6336704"/>
                <a:gridCol w="1728190"/>
              </a:tblGrid>
              <a:tr h="278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компетенции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  <a:tr h="113878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УК-6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Обладать базовыми навыками коммуникации в устной и письменной формах на государственных и иностранных языках для решения задач межличностного и межкультурного взаимодействия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коммуникатив-ные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УК-7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Быть способным работать в коллективе, толерантно воспринимать социальные, этнические, конфессиональные и культурные различия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УК-8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Владеть знанием и пониманием гражданских основ будущей профессиональной деятельности, ее сущности и социальной значимости, проявлять к ней устойчивый интерес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личностные (универсальные)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1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445624" cy="79208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учебных дисциплин с универсальными компетенциями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2502544"/>
              </p:ext>
            </p:extLst>
          </p:nvPr>
        </p:nvGraphicFramePr>
        <p:xfrm>
          <a:off x="438169" y="1700808"/>
          <a:ext cx="82296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 flipH="1">
            <a:off x="3419872" y="4725144"/>
            <a:ext cx="504056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076056" y="4725144"/>
            <a:ext cx="576064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4644008" y="2924944"/>
            <a:ext cx="0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42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84976" cy="720080"/>
          </a:xfrm>
        </p:spPr>
        <p:txBody>
          <a:bodyPr>
            <a:noAutofit/>
          </a:bodyPr>
          <a:lstStyle/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всех уровней компетенций специальности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Базовые профессиональные компетенции (предметные)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659947"/>
              </p:ext>
            </p:extLst>
          </p:nvPr>
        </p:nvGraphicFramePr>
        <p:xfrm>
          <a:off x="179512" y="1340768"/>
          <a:ext cx="8712966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7992886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компетенции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БПК-1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Владеть системой знаний в области теории и методики педагогической деятельности, понимать инновационные процессы в образовании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580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БПК-2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Быть способным ставить обучающие и воспитательные цели на основе результатов педагогической диагностики с учётом образовательной среды и контингента обучающихся, вовлекать обучающихся в процесс целеполагания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БПК-3</a:t>
                      </a:r>
                    </a:p>
                    <a:p>
                      <a:endParaRPr lang="ru-RU" sz="16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Уметь проектировать процесс обучения, адаптировать содержание учебного материала, методы и технологии в соответствии с мотивами и стилями учебной деятельности, уровнем сформированности личностной, метапредметной и предметной компетентностей обучающихся</a:t>
                      </a:r>
                      <a:endParaRPr lang="ru-RU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БПК-4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Уметь проектировать процесс воспитания с учетом направленности личности обучающихся и приоритетов воспитательной работы; отбирать методы, формы, технологии, соответствующие воспитательным целям и задачам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БПК-5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Быть способным осуществлять процессы обучения и воспитания на рефлексивной основе и совершенствовать их за счет использования инновационных методов, форм, технологий</a:t>
                      </a:r>
                      <a:endParaRPr lang="ru-RU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75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84976" cy="720080"/>
          </a:xfrm>
        </p:spPr>
        <p:txBody>
          <a:bodyPr>
            <a:noAutofit/>
          </a:bodyPr>
          <a:lstStyle/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всех уровней компетенций специальности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базовые профессиональные компетенции (предметные)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328714"/>
              </p:ext>
            </p:extLst>
          </p:nvPr>
        </p:nvGraphicFramePr>
        <p:xfrm>
          <a:off x="179512" y="1340768"/>
          <a:ext cx="8712966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7992886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компетенции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БПК-6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Быть способным использовать систему средств контроля и оценки учебных достижений обучающихся, вовлекать обучающихся в процесс самоконтроля и самооценки результатов учебной деятельности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580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БПК-7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Быть способным осуществлять оценку процесса воспитания, уровня воспитанности обучающихся, степени их социализации, формировать у обучающихся умения самоконтроля и самооценки поведения и деятельности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1552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БПК-8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Быть способным обеспечивать и совершенствовать педагогическую поддержку развития и саморазвития обучающихся посредством адаптации имеющихся и внедрения новых методик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БПК-9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Уметь интегрировать обучающихся с разными образовательными потребностями в социально-образовательную среду учреждения образования самостоятельно / совместно с коллегами (социальным педагогом, дефектологом, психологом, представителями правоохранительных органов и др.)</a:t>
                      </a:r>
                      <a:endParaRPr lang="ru-RU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0697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БПК-10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Быть способным обеспечивать здоровьесберегающие условия образовательного процесса, участвовать в разработке и реализации программ профилактики различных видов насилия в школе, в </a:t>
                      </a:r>
                      <a:r>
                        <a:rPr lang="ru-RU" dirty="0" err="1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 социальных сетях, использовать методы конструктивного решения конфликтов</a:t>
                      </a:r>
                      <a:endParaRPr lang="ru-RU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14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1673</TotalTime>
  <Words>3379</Words>
  <Application>Microsoft Office PowerPoint</Application>
  <PresentationFormat>Экран (4:3)</PresentationFormat>
  <Paragraphs>385</Paragraphs>
  <Slides>35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4" baseType="lpstr">
      <vt:lpstr>Calibri</vt:lpstr>
      <vt:lpstr>Franklin Gothic Medium</vt:lpstr>
      <vt:lpstr>Georgia</vt:lpstr>
      <vt:lpstr>Times New Roman</vt:lpstr>
      <vt:lpstr>TimesNewRomanPS-ItalicMT</vt:lpstr>
      <vt:lpstr>TimesNewRomanPSMT</vt:lpstr>
      <vt:lpstr>Trebuchet MS</vt:lpstr>
      <vt:lpstr>Wingdings 2</vt:lpstr>
      <vt:lpstr>Городская</vt:lpstr>
      <vt:lpstr> О профессиональной подготовке студентов Института  на компетентностной основе   </vt:lpstr>
      <vt:lpstr>Уровни профессиональных компетенций</vt:lpstr>
      <vt:lpstr>Уровни профессиональных компетенций</vt:lpstr>
      <vt:lpstr>Этапы разработки учебной дисциплины на компетентностной основе</vt:lpstr>
      <vt:lpstr>Определение всех уровней компетенций специальности Универсальные компетенции (метапредметные)</vt:lpstr>
      <vt:lpstr>Определение всех уровней компетенций специальности Универсальные компетенции (метапредметные)</vt:lpstr>
      <vt:lpstr>Связь учебных дисциплин с универсальными компетенциями</vt:lpstr>
      <vt:lpstr>Определение всех уровней компетенций специальности  Базовые профессиональные компетенции (предметные)</vt:lpstr>
      <vt:lpstr>Определение всех уровней компетенций специальности  базовые профессиональные компетенции (предметные)</vt:lpstr>
      <vt:lpstr>Определение всех уровней компетенций специальности  базовые профессиональные компетенции (предметные)</vt:lpstr>
      <vt:lpstr>Специализированные компетенции </vt:lpstr>
      <vt:lpstr>Презентация PowerPoint</vt:lpstr>
      <vt:lpstr>Презентация PowerPoint</vt:lpstr>
      <vt:lpstr>Связь учебной дисциплины уровнями компетенций</vt:lpstr>
      <vt:lpstr>Соотношение компетенций применительно к специальной учебной дисциплине </vt:lpstr>
      <vt:lpstr>Отбор компетенций для учебной дисциплины компетентностная модель  дисциплины</vt:lpstr>
      <vt:lpstr>Компетентностная модель  дисциплины  «МКРР: развитие зрительного восприятия»</vt:lpstr>
      <vt:lpstr>Разработка матрицы компетенций учебной дисциплины</vt:lpstr>
      <vt:lpstr>Уровни компетентности учителя-дефектолога в сфере профессиональной подготовки</vt:lpstr>
      <vt:lpstr>Уровни компетентности учителя-дефектолога в сфере профессиональной подготовки</vt:lpstr>
      <vt:lpstr>Структурные компоненты компетентности</vt:lpstr>
      <vt:lpstr>Матрица компетенций учебной дисциплины «МКРР: развитие зрительного восприятия»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Преимущества работы с матрицами компетенций</vt:lpstr>
      <vt:lpstr>Учебные задания на компетентностной основе  «МКРР: развитие зрительного восприятия»</vt:lpstr>
      <vt:lpstr>Учебные задания на компетентностной основе  «МКРР: развитие зрительного восприятия»</vt:lpstr>
      <vt:lpstr>Контрольные задания на компетентностной основе</vt:lpstr>
      <vt:lpstr>Презентация PowerPoint</vt:lpstr>
      <vt:lpstr>Презентация PowerPoint</vt:lpstr>
      <vt:lpstr>Содержательно-компетентностная матрица программы (теста, контрольной работы) учебной дисциплины «МКРР: развитие зрительного восприятия»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Samsung</dc:creator>
  <cp:lastModifiedBy>User</cp:lastModifiedBy>
  <cp:revision>193</cp:revision>
  <dcterms:created xsi:type="dcterms:W3CDTF">2013-09-17T10:21:00Z</dcterms:created>
  <dcterms:modified xsi:type="dcterms:W3CDTF">2018-02-12T07:21:38Z</dcterms:modified>
</cp:coreProperties>
</file>