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9" r:id="rId21"/>
    <p:sldId id="373" r:id="rId22"/>
    <p:sldId id="370" r:id="rId23"/>
    <p:sldId id="3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1209-9BE2-4D84-B8C0-B8BFA4A299F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792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4D97-51C8-41B9-89AF-32246A37942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6023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8901-1EB7-4ABD-B8D8-2C68EF2CC2F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2539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A50-703F-4DD8-AEA9-49C095F22DA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84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3756-BD17-42F9-981B-F5F294C4A16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2208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8215-FE85-4E17-A717-54A25A7D146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6355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8D4-452C-4FD5-B31F-ABC01DD7939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65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63C-0CDA-45C3-BA92-BAF875DF255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097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EDD4-341B-4668-9335-823ECD60377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027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0CC6-AEAF-4F9C-8BAF-27653FCE07F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679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2778-2855-4309-8A2A-F7CA29E9A78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1957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A71B7-6422-43C8-A0D1-2C06DD9515A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4472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4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300"/>
              </a:spcAft>
            </a:pPr>
            <a:r>
              <a:rPr lang="ru-RU" sz="2400" spc="2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Лекция </a:t>
            </a:r>
            <a:r>
              <a:rPr lang="ru-RU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1000"/>
              </a:spcAft>
            </a:pPr>
            <a:r>
              <a:rPr lang="ru-RU" sz="2800" b="1" dirty="0" err="1" smtClean="0">
                <a:effectLst/>
                <a:latin typeface="+mn-lt"/>
                <a:cs typeface="Times New Roman" panose="02020603050405020304" pitchFamily="18" charset="0"/>
              </a:rPr>
              <a:t>Диа</a:t>
            </a:r>
            <a:r>
              <a:rPr lang="ru-RU" sz="2800" b="1" dirty="0" smtClean="0">
                <a:effectLst/>
                <a:latin typeface="+mn-lt"/>
                <a:cs typeface="Times New Roman" panose="02020603050405020304" pitchFamily="18" charset="0"/>
              </a:rPr>
              <a:t>-, пара- и ферромагнетики</a:t>
            </a:r>
            <a:endParaRPr lang="ru-RU" sz="2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90364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 Диамагнетизм.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 Парамагнетизм.</a:t>
            </a:r>
          </a:p>
          <a:p>
            <a:endParaRPr lang="ru-RU" sz="2800" dirty="0" smtClean="0">
              <a:effectLst/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 Ферромагнетики.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 Магнитный гистерезис.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 Работы Столетова.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 Точка Кюри.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0257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955" y="213487"/>
            <a:ext cx="9144000" cy="413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Поскольку тепловое движение атомов мешает ориентации их магнитных моментов в направлении внешнего поля, то относительная магнитная проницаемость парамагнетиков уменьшается с увеличением температуры.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Французский физик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П.Кюри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(1859–1906) установил, что зависимость относительной магнитной проницаемости парамагнетиков от температуры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T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подчиняются закону: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460810"/>
              </p:ext>
            </p:extLst>
          </p:nvPr>
        </p:nvGraphicFramePr>
        <p:xfrm>
          <a:off x="3635896" y="4005064"/>
          <a:ext cx="2464095" cy="160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4" name="Equation" r:id="rId3" imgW="609336" imgH="393529" progId="Equation.DSMT4">
                  <p:embed/>
                </p:oleObj>
              </mc:Choice>
              <mc:Fallback>
                <p:oleObj name="Equation" r:id="rId3" imgW="609336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005064"/>
                        <a:ext cx="2464095" cy="1606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28384" y="4562209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24.1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021288"/>
            <a:ext cx="9144000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где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C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– постоянная Кюри.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6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Ферромагнетики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Ферромагнетики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 – это вещества с 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большим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и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+mn-lt"/>
                <a:ea typeface="Times New Roman" panose="02020603050405020304" pitchFamily="18" charset="0"/>
              </a:rPr>
              <a:t>значениеми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относительной магнитной проницаемости 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μ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&gt;&gt; 1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. </a:t>
            </a:r>
          </a:p>
          <a:p>
            <a:pPr indent="360363" algn="just"/>
            <a:endParaRPr lang="ru-RU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К ним относится небольшая группа кристаллических твердых тел таких, как железо, кобальт, никель, некоторые редкоземельные элементы, а также ряд сплавов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 Специально 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созданные сплавы, для которых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составляет десятки тысяч единиц, называют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ферритами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endParaRPr lang="ru-RU" sz="2800" dirty="0" smtClean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>
                <a:latin typeface="+mn-lt"/>
              </a:rPr>
              <a:t>Свойства ферромагнетиков определяются наличием в них при отсутствии внешнего поля областей самопроизвольной (спонтанной) намагниченности – </a:t>
            </a:r>
            <a:r>
              <a:rPr lang="ru-RU" sz="2800" i="1" dirty="0">
                <a:solidFill>
                  <a:srgbClr val="FF0000"/>
                </a:solidFill>
                <a:latin typeface="+mn-lt"/>
              </a:rPr>
              <a:t>доменов</a:t>
            </a:r>
            <a:r>
              <a:rPr lang="ru-RU" sz="2800" dirty="0">
                <a:latin typeface="+mn-lt"/>
              </a:rPr>
              <a:t>.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067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873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в пара- и диамагнетиках намагниченность изменяется с увеличением напряженности поля линейно, то в ферромагнетиках эта зависимость более сложная (рис.24.3).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 descr="24(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49185"/>
            <a:ext cx="3130644" cy="31797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660232" y="3717032"/>
            <a:ext cx="1780617" cy="5447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24.3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534710"/>
            <a:ext cx="9152645" cy="99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Уже при напряженности поля порядка 100 А/м намагничивание достигает насыщения.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0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9392"/>
            <a:ext cx="9144000" cy="2777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ферромагнетиков характерно явление гистерезиса.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не намагниченный ферромагнетик поместить во внешнее магнитное поле, которое последовательно будем увели­чивать от нуля до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зависимость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выразится кривой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(рис.24.4), которая называется первоначальной или основной кривой намагничивания.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24(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3744416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362845" y="4461545"/>
            <a:ext cx="1780617" cy="51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24.4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0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593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намагничивание довести до насыщения (точка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рис.24.4), а после этого уменьшать напряженность магнитного поля, то изменение магнитной индукции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происходить по кривой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АD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которая не совпадает с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магнитная индукция имеет значение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ОD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которое называется остаточной индукцией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того чтобы индукция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стала равна нулю, необходимо приложить поле противоположного направления напряженностью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значение напряженности называется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коэрцитивным полем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9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093" y="40466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дальнейшем увеличении напряженности поля до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ферромагнетик намагнитится в противоположном направлении до насыщения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363" algn="just"/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напряженность поля снова уменьшить до нуля, будем наблюдать остаточную индукцию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дальнейшем увеличении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индукция снова достигнет значения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Замкнутая кривая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называется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петлей гистерезиса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2406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Если ферромагнетик поместить в переменное магнитное поле, то изменение магнитной индукции будет происходить в соответствии с петлей гистерезиса.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Размеры петли гистерезиса зависят от того, в каких пределах изменяется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Если значения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такие, что возникает насыщение, площадь петли гистерезиса будет максимальной.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меньших значениях амплитуды колебаний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насыщения не происходит.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Петля гистерезиса, которая при этом возникнет, называется частным циклом.</a:t>
            </a:r>
            <a:endParaRPr lang="ru-RU" sz="28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39729"/>
            <a:ext cx="2088232" cy="259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281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Вершины частных циклов располагаются на основной кривой намагничивания (кривая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рис.24.4).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Магнитная проницаемость ферромагнетика выражается формулой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91422"/>
              </p:ext>
            </p:extLst>
          </p:nvPr>
        </p:nvGraphicFramePr>
        <p:xfrm>
          <a:off x="2843808" y="2014334"/>
          <a:ext cx="2376264" cy="1745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4" name="Equation" r:id="rId3" imgW="583947" imgH="431613" progId="Equation.DSMT4">
                  <p:embed/>
                </p:oleObj>
              </mc:Choice>
              <mc:Fallback>
                <p:oleObj name="Equation" r:id="rId3" imgW="583947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014334"/>
                        <a:ext cx="2376264" cy="17458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660232" y="249289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24.2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6" y="4365104"/>
            <a:ext cx="9142684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по причине того, что между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связь неоднозначная, понятие магнитной проницаемости применяют только для основной кривой намагничивания.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1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0" y="188640"/>
            <a:ext cx="91403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основная кривая намагничивания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(рис.24.4) не является прямой линией, то магнитная проницаемость зависит от напряженности поля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(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 =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)) (рис.24.5).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24(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3456384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804248" y="4149080"/>
            <a:ext cx="1780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24.5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8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" y="116632"/>
            <a:ext cx="91423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каждого ферромагнетика существует определенная температура –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точка Кюри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выше которой вещество теряет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ферромагнитные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свойства и переходит в парамаг­нитное состояние.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Зависимость относительной магнитной проницаемости ферромагнетика от температуры в окрестности точки Кюри описывается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 Кюри–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Вейсса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326514"/>
              </p:ext>
            </p:extLst>
          </p:nvPr>
        </p:nvGraphicFramePr>
        <p:xfrm>
          <a:off x="2195736" y="3218762"/>
          <a:ext cx="3494508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7" name="Equation" r:id="rId3" imgW="698197" imgH="431613" progId="Equation.DSMT4">
                  <p:embed/>
                </p:oleObj>
              </mc:Choice>
              <mc:Fallback>
                <p:oleObj name="Equation" r:id="rId3" imgW="698197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218762"/>
                        <a:ext cx="3494508" cy="216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36296" y="393305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24.3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376560"/>
            <a:ext cx="9144000" cy="142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где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– постоянная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Кюри–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Вейсса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Вейсс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(1865–1940) – французский физик, разработчик феноменологической теории ферромагнетизма.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03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Диамагнетизм.  Парамагнетизм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44000" cy="416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В зависимости от численного значения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μ</a:t>
            </a: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 все вещества можно поделить на три группы: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диамагнетики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,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парамагнетики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 и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ферромагнетики</a:t>
            </a: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.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+mn-lt"/>
              <a:ea typeface="Arial Unicode MS" panose="020B0604020202020204" pitchFamily="34" charset="-128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Как уже отмечалось, вещества, для которых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μ &lt; 1</a:t>
            </a: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, называются диамагнетиками.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К ним относятся висмут, медь, ртуть, серебро, золото, хлор, инертные газы и др.</a:t>
            </a:r>
          </a:p>
        </p:txBody>
      </p:sp>
    </p:spTree>
    <p:extLst>
      <p:ext uri="{BB962C8B-B14F-4D97-AF65-F5344CB8AC3E}">
        <p14:creationId xmlns:p14="http://schemas.microsoft.com/office/powerpoint/2010/main" val="1998727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теории ферромагнитизма разработаны русским физиком Я.И.Френкелем (1894–1952) и немецким физиком В.Гейзенбергом (1901–1976</a:t>
            </a: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Они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показали, что магнитные свойства ферромагнетиков обусловлены спиновыми магнитными моментами электронов, что приводит к возникновению в кристаллах микроскопических областей – </a:t>
            </a:r>
            <a:r>
              <a:rPr lang="be-BY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доменов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Магнитные поля всех доменов в кристалле ориентированы хаотично, поэтому в отсутствие внешнего магнитного поля кристалл в целом не намагничен.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52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102202" cy="23762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0770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</a:rPr>
              <a:t>Намагничивание </a:t>
            </a:r>
            <a:r>
              <a:rPr lang="ru-RU" sz="2800" dirty="0" err="1">
                <a:latin typeface="times new roman" panose="02020603050405020304" pitchFamily="18" charset="0"/>
              </a:rPr>
              <a:t>ферромагнитного</a:t>
            </a:r>
            <a:r>
              <a:rPr lang="ru-RU" sz="2800" dirty="0">
                <a:latin typeface="times new roman" panose="02020603050405020304" pitchFamily="18" charset="0"/>
              </a:rPr>
              <a:t> образца.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7429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образец ферромагнетика поместить во внешнее магнитное поле, то размеры доменов, магнитные моменты которых ориентированы вдоль поля, увеличиваются из-за смещения их границ</a:t>
            </a: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результате этого в ферромагнетике возникает сильное внутренне поле индукция которого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'</a:t>
            </a:r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совпадает по направлению с индукцией внешнего поля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0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'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&gt;&gt;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образец остается намагниченным после снятия внешнего поля.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7116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Остаточная намагниченность различных ферромагнетиков неодинакова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Магнитомягкие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ферромагнетики, остаточная намагниченность которых невелика, используют в качестве сердечников трансформаторов и электромагнитов, а также носителей для записи и хранения информации (аудио, видео, ЭВМ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Магнитожесткие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ферромагнетики с большой остаточной намагниченностью используют в качестве постоянных магнитов.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357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8760"/>
            <a:ext cx="91440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Стержень из твердого диамагнетика или ампула с жидким (газообразным) диамагнетиком, помещённые в однородное магнитное поле, устанавливаются перпендикулярно линиям индукции поля.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В неоднородном магнитном поле на диамагнетик действует сила, которая стремится вытолкнуть его за пределы поля.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2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8" y="188640"/>
            <a:ext cx="9136521" cy="325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Относительная магнитная проницаемость диамагнетика является величиной постоянной и не зависит ни от индукции внешнего магнитного поля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B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0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, ни от условий внешней среды (например, температуры, давления и др.).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Поэтому зависимость индукции магнитного поля в диамагнетике от внешнего магнитного поля является линейной (рис.24.1).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24(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45024"/>
            <a:ext cx="2880320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948264" y="4221088"/>
            <a:ext cx="1780617" cy="51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Рис. 24.1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3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Диамагнетизм свойственен всем без исключения веществам, но проявляется он только в тех веществах, суммарный магнитный момент атомов которых равен нулю.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Если такое вещество внести во внешнее магнитное поле, то на собственное движение электронов в атомах накладывается дополнительное движение, вызванное полем.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326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В результате этого в каждом из атомов диамагнетика индуцируется дополнительный ток, магнитное поле которого в соответствии с правилом Ленца направлено против внешнего поля.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Поэтому индукция результирующего магнитного поля в диамагнетике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B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равна разности индукции внешнего поля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и внутреннего поля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'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645558"/>
              </p:ext>
            </p:extLst>
          </p:nvPr>
        </p:nvGraphicFramePr>
        <p:xfrm>
          <a:off x="2411760" y="3861048"/>
          <a:ext cx="3744416" cy="1156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1" name="Equation" r:id="rId3" imgW="736600" imgH="228600" progId="Equation.DSMT4">
                  <p:embed/>
                </p:oleObj>
              </mc:Choice>
              <mc:Fallback>
                <p:oleObj name="Equation" r:id="rId3" imgW="736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861048"/>
                        <a:ext cx="3744416" cy="1156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65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49" y="44624"/>
            <a:ext cx="9146249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При выключении внешнего магнитного поля индукционные «атомные токи» исчезают, т.е. диамагнетик размагничивается.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Вещества, относительная магнитная проницаемость которых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μ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  <a:ea typeface="Arial Unicode MS" panose="020B0604020202020204" pitchFamily="34" charset="-128"/>
              </a:rPr>
              <a:t>&gt; 1</a:t>
            </a:r>
            <a:r>
              <a:rPr lang="ru-RU" sz="2800" dirty="0" smtClean="0">
                <a:effectLst/>
                <a:latin typeface="+mn-lt"/>
                <a:ea typeface="Arial Unicode MS" panose="020B0604020202020204" pitchFamily="34" charset="-128"/>
              </a:rPr>
              <a:t>, называются парамагнетиками. К ним, в частности, относятся натрий, калий, магний, кальций, марганец, платина, растворы некоторых солей и др.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+mn-lt"/>
              <a:ea typeface="Arial Unicode MS" panose="020B0604020202020204" pitchFamily="34" charset="-128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+mn-lt"/>
              </a:rPr>
              <a:t>Образец парамагнетика в однородном внешнем магнитном поле устанавливается вдоль линий индукции этого поля. </a:t>
            </a:r>
            <a:endParaRPr lang="ru-RU" sz="2800" dirty="0" smtClean="0">
              <a:latin typeface="+mn-lt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+mn-lt"/>
              </a:rPr>
              <a:t>В </a:t>
            </a:r>
            <a:r>
              <a:rPr lang="ru-RU" sz="2800" dirty="0">
                <a:latin typeface="+mn-lt"/>
              </a:rPr>
              <a:t>неоднородном магнитном поле на парамагнетик действует сила, которая стремится втянуть его в область более сильного поля.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9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Относительная магнитная проницаемость парамагнетиков, как и диамагнетиков, не зависит от внешнего магнитного поля.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Поэтому зависимость индукции магнитного поля парамагнетика от внешнего магнитного поля также является линейной (рис.24.2).</a:t>
            </a:r>
            <a:endParaRPr lang="ru-RU" sz="2800" dirty="0"/>
          </a:p>
        </p:txBody>
      </p:sp>
      <p:pic>
        <p:nvPicPr>
          <p:cNvPr id="3" name="Рисунок 2" descr="24(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3016"/>
            <a:ext cx="2520280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345369" y="4221088"/>
            <a:ext cx="1780617" cy="51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Рис. 24.2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9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Парамагнетиками являются вещества, орбитальные магнитные моменты атомов которых отличаются от нуля, а спиновые магнитные моменты атомов равны нулю.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Под действием внешнего магнитного поля орбитальные магнитные моменты атомов парамагнетика ориентируются в направлении этого поля.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Поэтому внутреннее магнитное поле парамагнетика, обусловленное «атомными токами», направлены в ту же сторону, что и внешнее намагниченное поле.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По этой причине индукция магнитного поля в парамагнетике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=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0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+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'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6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rj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1225</Words>
  <Application>Microsoft Office PowerPoint</Application>
  <PresentationFormat>Экран (4:3)</PresentationFormat>
  <Paragraphs>104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 Unicode MS</vt:lpstr>
      <vt:lpstr>Arial</vt:lpstr>
      <vt:lpstr>Times New Roman</vt:lpstr>
      <vt:lpstr>Times New Roman</vt:lpstr>
      <vt:lpstr>Wingdings</vt:lpstr>
      <vt:lpstr>Office Theme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Магнітныя ўласцівасці рэчыва</dc:title>
  <dc:creator>jan</dc:creator>
  <cp:lastModifiedBy>Serj-7</cp:lastModifiedBy>
  <cp:revision>80</cp:revision>
  <dcterms:created xsi:type="dcterms:W3CDTF">2005-04-03T18:07:27Z</dcterms:created>
  <dcterms:modified xsi:type="dcterms:W3CDTF">2014-05-16T13:09:50Z</dcterms:modified>
</cp:coreProperties>
</file>