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06E01A-AF61-4CC4-A3D5-92E4F1974114}" type="datetimeFigureOut">
              <a:rPr lang="ru-RU" smtClean="0"/>
              <a:t>22.09.2017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F35204B-2A09-4523-9170-094D3AABA3E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Общая характеристика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делинквентного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поведения</a:t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Корзун С.А., ст. преподаватель кафедры психологического обеспечения профессиональной деятельности Института психологии БГПУ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им.М.Танка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1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836712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Делинквентное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поведение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латинского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delinquens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«проступок, провинность».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060" y="1988840"/>
            <a:ext cx="3800053" cy="2798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9080"/>
            <a:ext cx="3425155" cy="243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437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166842"/>
            <a:ext cx="5886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err="1">
                <a:latin typeface="Times New Roman" pitchFamily="18" charset="0"/>
                <a:cs typeface="Times New Roman" pitchFamily="18" charset="0"/>
              </a:rPr>
              <a:t>Делинквентное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поведение 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этим термином понимается противоправное поведение личности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действия конкретной личности, отклоняющиеся от установленных в данном обществе и в данное время законов, угрожающие благополучию других людей или социальному порядку и уголовно наказуемые в крайних своих проявлениях.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325" y="476672"/>
            <a:ext cx="151447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530734" y="2875002"/>
            <a:ext cx="2207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(</a:t>
            </a:r>
            <a:r>
              <a:rPr lang="ru-RU" b="1" dirty="0" err="1"/>
              <a:t>Е.В.Змановская</a:t>
            </a:r>
            <a:r>
              <a:rPr lang="ru-RU" b="1" dirty="0"/>
              <a:t>).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796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214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Классификации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делинквентного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поведения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70080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оциально-правовой подход: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насильственные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ненасильственные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(или корыстные).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12776"/>
            <a:ext cx="262890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53136"/>
            <a:ext cx="5490913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25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07839"/>
            <a:ext cx="6880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В. В. </a:t>
            </a:r>
            <a:r>
              <a:rPr lang="ru-RU" sz="2400" b="1" dirty="0" smtClean="0"/>
              <a:t>Ковалев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комплексная систематика правонарушений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274838"/>
            <a:ext cx="6246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социально-психологической оси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антидисциплинарное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антиобщественное,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противоправное.</a:t>
            </a:r>
          </a:p>
          <a:p>
            <a:pPr marL="342900" indent="-342900"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клинико-психопатологической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оси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непатологические и патологические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формы.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личностно-динамической - реакции, развитие, состояние. </a:t>
            </a:r>
          </a:p>
        </p:txBody>
      </p:sp>
    </p:spTree>
    <p:extLst>
      <p:ext uri="{BB962C8B-B14F-4D97-AF65-F5344CB8AC3E}">
        <p14:creationId xmlns:p14="http://schemas.microsoft.com/office/powerpoint/2010/main" val="256379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1287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А.Г. 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Амбрумова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 Л.Я.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Жезлова: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социально-психологическая шкала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правонарушений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антидисциплинарное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антисоциальное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делинквентное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преступное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аутоагрессивное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поведение </a:t>
            </a:r>
          </a:p>
        </p:txBody>
      </p:sp>
    </p:spTree>
    <p:extLst>
      <p:ext uri="{BB962C8B-B14F-4D97-AF65-F5344CB8AC3E}">
        <p14:creationId xmlns:p14="http://schemas.microsoft.com/office/powerpoint/2010/main" val="310973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130" y="8160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Подростки-правонарушители: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96752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 smtClean="0"/>
              <a:t>последовательно-криминогенный тип  </a:t>
            </a:r>
            <a:r>
              <a:rPr lang="ru-RU" dirty="0"/>
              <a:t>- криминогенный «вклад» личности в преступное поведение при взаимодействии с социальной средой является решающим, преступление вытекает из привычного стиля поведения, оно обусловливается специфическими взглядами, установками и ценностями субъекта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b="1" u="sng" dirty="0"/>
              <a:t>ситуативно-криминогенный </a:t>
            </a:r>
            <a:r>
              <a:rPr lang="ru-RU" b="1" u="sng" dirty="0" smtClean="0"/>
              <a:t> тип </a:t>
            </a:r>
            <a:r>
              <a:rPr lang="ru-RU" dirty="0" smtClean="0"/>
              <a:t>- </a:t>
            </a:r>
            <a:r>
              <a:rPr lang="ru-RU" dirty="0"/>
              <a:t>нарушение моральных норм, правонарушение непреступного характера и само преступление в значительной степени обусловлены неблагоприятной ситуацией; преступное поведение может не соответствовать планам субъекта, быть с его точки зрения эксцессом; такие подростки совершают преступления часто в группе в состоянии алкогольного опьянения, не являясь инициаторами правонарушения</a:t>
            </a:r>
            <a:r>
              <a:rPr lang="ru-RU" dirty="0" smtClean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b="1" u="sng" dirty="0"/>
              <a:t>ситуативный тип </a:t>
            </a:r>
            <a:r>
              <a:rPr lang="ru-RU" dirty="0"/>
              <a:t>- незначительная выраженность негативного поведения; решающее влияние ситуации, возникающей не по вине индивида; стиль жизни таких подростков характеризуется борьбой положительных и отрицательных влияний.</a:t>
            </a:r>
          </a:p>
        </p:txBody>
      </p:sp>
    </p:spTree>
    <p:extLst>
      <p:ext uri="{BB962C8B-B14F-4D97-AF65-F5344CB8AC3E}">
        <p14:creationId xmlns:p14="http://schemas.microsoft.com/office/powerpoint/2010/main" val="196659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effectLst/>
              </a:rPr>
              <a:t>Классификация </a:t>
            </a:r>
            <a:r>
              <a:rPr lang="ru-RU" i="1" dirty="0" err="1">
                <a:effectLst/>
              </a:rPr>
              <a:t>делинквентных</a:t>
            </a:r>
            <a:r>
              <a:rPr lang="ru-RU" i="1" dirty="0">
                <a:effectLst/>
              </a:rPr>
              <a:t> личностей</a:t>
            </a:r>
            <a:r>
              <a:rPr lang="ru-RU" dirty="0">
                <a:effectLst/>
              </a:rPr>
              <a:t>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3200" b="1" i="1" dirty="0"/>
              <a:t>ситуативный правонарушитель </a:t>
            </a:r>
            <a:r>
              <a:rPr lang="ru-RU" sz="3200" b="1" i="1" dirty="0" smtClean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3200" b="1" i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b="1" i="1" dirty="0" err="1"/>
              <a:t>субкультурный</a:t>
            </a:r>
            <a:r>
              <a:rPr lang="ru-RU" sz="3200" b="1" i="1" dirty="0"/>
              <a:t> правонарушитель </a:t>
            </a:r>
            <a:r>
              <a:rPr lang="ru-RU" sz="3200" b="1" i="1" dirty="0" smtClean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3200" b="1" i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b="1" i="1" dirty="0"/>
              <a:t>невротический правонарушитель </a:t>
            </a:r>
            <a:r>
              <a:rPr lang="ru-RU" sz="3200" b="1" i="1" dirty="0" smtClean="0"/>
              <a:t>;</a:t>
            </a:r>
            <a:endParaRPr lang="ru-RU" sz="3200" b="1" i="1" dirty="0"/>
          </a:p>
          <a:p>
            <a:pPr marL="285750" lvl="0" indent="-285750">
              <a:buFont typeface="Arial" pitchFamily="34" charset="0"/>
              <a:buChar char="•"/>
            </a:pPr>
            <a:endParaRPr lang="ru-RU" sz="3200" b="1" i="1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b="1" i="1" dirty="0" smtClean="0"/>
              <a:t>«</a:t>
            </a:r>
            <a:r>
              <a:rPr lang="ru-RU" sz="3200" b="1" i="1" dirty="0"/>
              <a:t>органический» </a:t>
            </a:r>
            <a:r>
              <a:rPr lang="ru-RU" sz="3200" b="1" i="1" dirty="0" smtClean="0"/>
              <a:t>правонарушитель;</a:t>
            </a:r>
            <a:endParaRPr lang="ru-RU" sz="3200" b="1" i="1" dirty="0"/>
          </a:p>
          <a:p>
            <a:pPr marL="285750" lvl="0" indent="-285750">
              <a:buFont typeface="Arial" pitchFamily="34" charset="0"/>
              <a:buChar char="•"/>
            </a:pPr>
            <a:endParaRPr lang="ru-RU" sz="3200" b="1" i="1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b="1" i="1" dirty="0" smtClean="0"/>
              <a:t>психотический правонарушитель;</a:t>
            </a:r>
            <a:endParaRPr lang="ru-RU" sz="3200" b="1" i="1" dirty="0"/>
          </a:p>
          <a:p>
            <a:pPr marL="285750" lvl="0" indent="-285750">
              <a:buFont typeface="Arial" pitchFamily="34" charset="0"/>
              <a:buChar char="•"/>
            </a:pPr>
            <a:endParaRPr lang="ru-RU" sz="3200" b="1" i="1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3200" b="1" i="1" dirty="0" smtClean="0"/>
              <a:t>антисоциальная личность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60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08417" y="3326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Условия формирования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делинквентного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поведения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29256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/>
              <a:t>Социальные </a:t>
            </a:r>
            <a:r>
              <a:rPr lang="ru-RU" b="1" i="1" dirty="0" smtClean="0"/>
              <a:t>условия</a:t>
            </a:r>
            <a:r>
              <a:rPr lang="ru-RU" b="1" dirty="0" smtClean="0"/>
              <a:t>:</a:t>
            </a:r>
            <a:endParaRPr lang="ru-RU" b="1" dirty="0"/>
          </a:p>
          <a:p>
            <a:endParaRPr lang="ru-RU" i="1" dirty="0" smtClean="0"/>
          </a:p>
          <a:p>
            <a:r>
              <a:rPr lang="ru-RU" sz="2400" i="1" dirty="0" smtClean="0"/>
              <a:t>многоуровневые </a:t>
            </a:r>
            <a:r>
              <a:rPr lang="ru-RU" sz="2400" i="1" dirty="0"/>
              <a:t>общественные процессы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058746"/>
            <a:ext cx="493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социально-экономический </a:t>
            </a:r>
            <a:r>
              <a:rPr lang="ru-RU" sz="2400" i="1" dirty="0" smtClean="0"/>
              <a:t>кризис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4149080"/>
            <a:ext cx="44037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err="1"/>
              <a:t>микросоциальная</a:t>
            </a:r>
            <a:r>
              <a:rPr lang="ru-RU" sz="2400" i="1" dirty="0"/>
              <a:t> ситуация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60141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286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Общая характеристика делинквентного поведения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Подростки-правонарушители:</vt:lpstr>
      <vt:lpstr>Классификация делинквентных личностей: </vt:lpstr>
      <vt:lpstr>Презентация PowerPoint</vt:lpstr>
    </vt:vector>
  </TitlesOfParts>
  <Company>SPecialiST RePack &amp; SanBuild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Vitya</dc:creator>
  <cp:lastModifiedBy>Vitya</cp:lastModifiedBy>
  <cp:revision>9</cp:revision>
  <dcterms:created xsi:type="dcterms:W3CDTF">2017-09-22T19:33:36Z</dcterms:created>
  <dcterms:modified xsi:type="dcterms:W3CDTF">2017-09-22T21:26:00Z</dcterms:modified>
</cp:coreProperties>
</file>