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96" r:id="rId3"/>
  </p:sldMasterIdLst>
  <p:sldIdLst>
    <p:sldId id="256" r:id="rId4"/>
    <p:sldId id="272" r:id="rId5"/>
    <p:sldId id="273" r:id="rId6"/>
    <p:sldId id="274" r:id="rId7"/>
    <p:sldId id="275" r:id="rId8"/>
    <p:sldId id="280" r:id="rId9"/>
    <p:sldId id="27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2938"/>
    <a:srgbClr val="E23C6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24.06.2017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24.06.2017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260648"/>
            <a:ext cx="7920880" cy="2376264"/>
          </a:xfrm>
          <a:noFill/>
        </p:spPr>
        <p:txBody>
          <a:bodyPr>
            <a:noAutofit/>
          </a:bodyPr>
          <a:lstStyle/>
          <a:p>
            <a:r>
              <a:rPr lang="ru-RU" sz="5400" b="1" i="1" dirty="0" smtClean="0">
                <a:solidFill>
                  <a:srgbClr val="FF0000"/>
                </a:solidFill>
              </a:rPr>
              <a:t>ПСИХОЛОГИЧЕСКАЯ ПОДГОТОВКА </a:t>
            </a:r>
            <a:r>
              <a:rPr lang="ru-RU" sz="5400" b="1" i="1" dirty="0" smtClean="0">
                <a:solidFill>
                  <a:srgbClr val="FF0000"/>
                </a:solidFill>
              </a:rPr>
              <a:t>БОКСЕРА.</a:t>
            </a:r>
            <a:br>
              <a:rPr lang="ru-RU" sz="5400" b="1" i="1" dirty="0" smtClean="0">
                <a:solidFill>
                  <a:srgbClr val="FF0000"/>
                </a:solidFill>
              </a:rPr>
            </a:br>
            <a:r>
              <a:rPr lang="ru-RU" sz="5400" b="1" i="1" dirty="0" smtClean="0">
                <a:solidFill>
                  <a:srgbClr val="FF0000"/>
                </a:solidFill>
              </a:rPr>
              <a:t>Часть 2</a:t>
            </a:r>
            <a:r>
              <a:rPr lang="ru-RU" sz="1000" b="1" i="1" dirty="0" smtClean="0">
                <a:solidFill>
                  <a:srgbClr val="FF0000"/>
                </a:solidFill>
              </a:rPr>
              <a:t/>
            </a:r>
            <a:br>
              <a:rPr lang="ru-RU" sz="1000" b="1" i="1" dirty="0" smtClean="0">
                <a:solidFill>
                  <a:srgbClr val="FF0000"/>
                </a:solidFill>
              </a:rPr>
            </a:br>
            <a:endParaRPr lang="ru-RU" sz="2400" b="1" i="1" dirty="0"/>
          </a:p>
        </p:txBody>
      </p:sp>
      <p:pic>
        <p:nvPicPr>
          <p:cNvPr id="5" name="Picture 2" descr="C:\Users\admin\Desktop\загруженно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3284984"/>
            <a:ext cx="2016224" cy="2777108"/>
          </a:xfrm>
          <a:prstGeom prst="rect">
            <a:avLst/>
          </a:prstGeom>
          <a:noFill/>
        </p:spPr>
      </p:pic>
      <p:pic>
        <p:nvPicPr>
          <p:cNvPr id="1026" name="Picture 2" descr="C:\Users\кристалл\Desktop\ВЕРОНИКА\Вероника\вероника\фото ДЮСШ\Встреча с маратом\DSC_0019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16931" y="2852738"/>
            <a:ext cx="4910138" cy="3273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04800" y="357166"/>
            <a:ext cx="8686800" cy="1143008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Рассмотрим наиболее важные психические процессы, характерные для боксеров в ходе тренировки и участия в соревнованиях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Восприятие. 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В спорте особенно важны пространственно-временные, без которых немыслим анализ движений, и специализированные мышечно-двигательные восприятия. </a:t>
            </a:r>
          </a:p>
          <a:p>
            <a:pPr>
              <a:buNone/>
            </a:pP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	Это — чувство дистанции, времени, ориентирование на ринге, чувство положения тела, свободы движений, чувство удара, внимание, боевое мышление, быстрота реакции. Они должны быть тесно взаимосвязаны между собой и влиять друг на друга.</a:t>
            </a: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Чувство дистанции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— умение боксера точно определять расстояние до противника. В боксе чувство дистанции проявляется в двух формах — при атаке и при защите. 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Так, для боксера контратакующей манеры веления боя характерно чувство дистанции, связанное с защитными действиями.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642918"/>
            <a:ext cx="8634442" cy="5437207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Ориентирование на ринге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Ведя напряженный бой, маневрируя, атакуя, контратакуя противника и защищаясь от его ударов, боксер должен уметь в любой момент определить свое положение на ринге относительно его углов, канатов: атаки намного эффективнее, если противник в это время находится в неудобном положении (например, в углу или возле канатов).</a:t>
            </a:r>
          </a:p>
          <a:p>
            <a:pPr>
              <a:buNone/>
            </a:pP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Чувство положения тела</a:t>
            </a:r>
            <a:r>
              <a:rPr lang="ru-RU" sz="2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 время боя боксер постоянно ищет удобное исходное положение для атак, защит и контратак. Умение контролировать положение своего тела по отношению к противнику создает предпосылки для успешных боевых действий. Хорошим средством для развития чувства положения тела служат специализированные упражнения по механике ударов и защит (на месте и в движении). Полезны также бои с тенью попарно с учетом положения тела по отношению к противнику и выбора места действия на ринге.</a:t>
            </a:r>
          </a:p>
          <a:p>
            <a:pPr>
              <a:buNone/>
            </a:pP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Чувство свободы движений</a:t>
            </a:r>
            <a:r>
              <a:rPr lang="ru-RU" sz="2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Одна из отличительных черт мастерства боксера — умение не напрягаться излишне, в сложных условиях поединка держаться свободно и непринужденно.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857232"/>
            <a:ext cx="8420128" cy="522289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Чувство удара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Важнейшим качеством боксера является чувство удара, связанное с восприятием быстроты и учетом момента соприкосновения кулака с целью. Боксер должен научиться наносить удары различной силы, быстроты и длины и из разных исходных положений.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Внимание.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Внимание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это направленность и сосредоточенность психической деятельности на каком-нибудь объекте. Наиболее важные свойства внимания - интенсивность и устойчивость. Боксер должен быть предельно внимательным во время боя. Тренер следит за случаями падения интенсивности, концентрации и устойчивости его внимания. Без обостренного внимания трудно правильно воспринимать и перерабатывать информацию, продуктивно мыслить, своевременно реагировать на смену тактической обстановки и контролировать свою деятельность.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Боевое мышление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Мышление как процесс обобщенного отражения действительности протекает в словесной форме. Вместе с тем оно опирается на конкретные образы, отражающие предметы и реальные явления.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Быстрота реакции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«Реакцией называется сознательное ответное действие, при котором спортсмен заранее знает о предстоящих действиях и заранее готовится ответить на них определенным образом» (П. А,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Рудик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Каждому боксеру в бою присущ определенный тип двигательной реакции, связанный с характерным для него распределением внимания: психологи различают реакции сенсорного, моторного и нейтрального типа</a:t>
            </a:r>
          </a:p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Необходимым качеством, обеспечивающим достижение намеченной цели, является </a:t>
            </a: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настойчивость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Для воспитания настойчивости важно, чтобы боксер верил в перспективу своей спортивной деятельности, был убежден, что трудолюбие на тренировках и стойкость в бою будут способствовать формированию его мастерства. Чтобы своевременно принимать решения в наиболее острые моменты поединка, без колебания приводить их в исполнение, преодолевая боязнь и инертность, боксеру нужны смелость и решительность. Воспитание этих качеств целесообразно начинать с выработки у боксера уверенности, веры в свои силы, раскрытия его положительных сторон и достоинств, обучения умению разбираться в боевой обстановке.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72938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Психологическая подготовленность боксера определяется: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- степенью развития специализированных восприятий: чувства дистанции и времени удара, ориентировки на ринге, быстроты реакции, умения предугадывать действия соперника, тактического мышления, внимания;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- психологическим состоянием спортсмена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Керимханов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Марат – бронзовый призер 2 летних юношеских олимпийских игр в Китае!</a:t>
            </a:r>
            <a:endParaRPr lang="ru-RU" sz="1800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КЕРИМХАНОВ МАРАТ С ТРЕНЕРОМ ИБИРОВЫМ АРЗАНОМ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ГРАМОТА БРОНЗОВОГО ПРИЗЕРА КЕРИМХАНОВА МАРАТА</a:t>
            </a:r>
            <a:endParaRPr lang="ru-RU" dirty="0"/>
          </a:p>
        </p:txBody>
      </p:sp>
      <p:pic>
        <p:nvPicPr>
          <p:cNvPr id="3074" name="Picture 2" descr="C:\Users\кристалл\Desktop\ВЕРОНИКА\Вероника\вероника\фото ДЮСШ\Встреча с маратом\DSC_0150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2595033"/>
            <a:ext cx="3521075" cy="2347383"/>
          </a:xfrm>
          <a:prstGeom prst="rect">
            <a:avLst/>
          </a:prstGeom>
          <a:noFill/>
        </p:spPr>
      </p:pic>
      <p:pic>
        <p:nvPicPr>
          <p:cNvPr id="3075" name="Picture 3" descr="C:\Users\кристалл\Desktop\ВЕРОНИКА\Вероника\вероника\фото ДЮСШ\Встреча с маратом\DSC_0031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625426" y="1798608"/>
            <a:ext cx="2626822" cy="39402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</TotalTime>
  <Words>563</Words>
  <Application>Microsoft Office PowerPoint</Application>
  <PresentationFormat>Экран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Тема Office</vt:lpstr>
      <vt:lpstr>Трек</vt:lpstr>
      <vt:lpstr>Изящная</vt:lpstr>
      <vt:lpstr>ПСИХОЛОГИЧЕСКАЯ ПОДГОТОВКА БОКСЕРА. Часть 2 </vt:lpstr>
      <vt:lpstr>Рассмотрим наиболее важные психические процессы, характерные для боксеров в ходе тренировки и участия в соревнованиях</vt:lpstr>
      <vt:lpstr>Слайд 3</vt:lpstr>
      <vt:lpstr>Слайд 4</vt:lpstr>
      <vt:lpstr>Слайд 5</vt:lpstr>
      <vt:lpstr>Слайд 6</vt:lpstr>
      <vt:lpstr>Керимханов Марат – бронзовый призер 2 летних юношеских олимпийских игр в Китае!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Бокс для детей.  О пользе занятий боксом подготовил  тренер-преподаватель по боксу  МБОУ ДОД «ДЮСШ» Алиев А.Г.</dc:title>
  <dc:creator>admin</dc:creator>
  <cp:lastModifiedBy>Admin</cp:lastModifiedBy>
  <cp:revision>74</cp:revision>
  <dcterms:created xsi:type="dcterms:W3CDTF">2014-04-03T08:47:53Z</dcterms:created>
  <dcterms:modified xsi:type="dcterms:W3CDTF">2017-06-24T12:44:46Z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496544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