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E3F80CF-B397-4B32-A027-D63A4E99CDD1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07DB533-B885-418F-910A-45EAA2D6A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80CF-B397-4B32-A027-D63A4E99CDD1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B533-B885-418F-910A-45EAA2D6A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80CF-B397-4B32-A027-D63A4E99CDD1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B533-B885-418F-910A-45EAA2D6A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E3F80CF-B397-4B32-A027-D63A4E99CDD1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B533-B885-418F-910A-45EAA2D6A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E3F80CF-B397-4B32-A027-D63A4E99CDD1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07DB533-B885-418F-910A-45EAA2D6A4CE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E3F80CF-B397-4B32-A027-D63A4E99CDD1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07DB533-B885-418F-910A-45EAA2D6A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E3F80CF-B397-4B32-A027-D63A4E99CDD1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07DB533-B885-418F-910A-45EAA2D6A4C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80CF-B397-4B32-A027-D63A4E99CDD1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B533-B885-418F-910A-45EAA2D6A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E3F80CF-B397-4B32-A027-D63A4E99CDD1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07DB533-B885-418F-910A-45EAA2D6A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E3F80CF-B397-4B32-A027-D63A4E99CDD1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07DB533-B885-418F-910A-45EAA2D6A4C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E3F80CF-B397-4B32-A027-D63A4E99CDD1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07DB533-B885-418F-910A-45EAA2D6A4C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E3F80CF-B397-4B32-A027-D63A4E99CDD1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07DB533-B885-418F-910A-45EAA2D6A4C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8062912" cy="1714512"/>
          </a:xfrm>
        </p:spPr>
        <p:txBody>
          <a:bodyPr>
            <a:normAutofit/>
          </a:bodyPr>
          <a:lstStyle/>
          <a:p>
            <a:pPr algn="ctr"/>
            <a:r>
              <a:rPr lang="ru-RU" sz="8000" b="1" dirty="0" smtClean="0"/>
              <a:t>ПАМЯТЬ</a:t>
            </a:r>
            <a:endParaRPr lang="ru-RU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139903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Виды памяти по содержанию: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b="1" dirty="0" smtClean="0"/>
              <a:t>Эмоциональная память</a:t>
            </a:r>
            <a:r>
              <a:rPr lang="ru-RU" sz="2000" dirty="0" smtClean="0"/>
              <a:t> - это память на чувства (память страха или стыда за свой прежний поступок). 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Эмоциональную память относят к одному из наиболее надежных, прочных «хранилищ» информации. «Ну и злопамятный же ты!» - говорим мы человеку, который долго не может забыть нанесенную ему обиду и не в состоянии простить обидчика.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Отсутствие эмоциональной памяти приводит к «эмоциональной тупости»: человек становится для окружающих непривлекательным, неинтересным, </a:t>
            </a:r>
            <a:r>
              <a:rPr lang="ru-RU" sz="2000" dirty="0" err="1" smtClean="0"/>
              <a:t>роботоподобным</a:t>
            </a:r>
            <a:r>
              <a:rPr lang="ru-RU" sz="2000" dirty="0" smtClean="0"/>
              <a:t> существом. Умение радоваться и страдать - необходимое условие психического здоровья человека.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139903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Виды памяти по содержанию: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Сенсорная память </a:t>
            </a:r>
            <a:r>
              <a:rPr lang="ru-RU" sz="2000" dirty="0" smtClean="0"/>
              <a:t>- это та память, которая фиксируется на уровне органов чувств. Она чрезвычайно кратковременна, и если нет надобности запоминать увиденное или услышанное - сохраненное быстро замещается новой информацией.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Виды памяти по критерию времени: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b="1" dirty="0" smtClean="0"/>
              <a:t>Кратковременная память </a:t>
            </a:r>
            <a:r>
              <a:rPr lang="ru-RU" sz="2000" dirty="0" smtClean="0"/>
              <a:t>— вид памяти, характеризующийся относительно коротким временем хранения информации (до 30 с.), которая теряется в силу действия временного фактора или из-за поступления новой информации, и небольшим количеством воспроизводимых элементов.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Информация поступает в кратковременную память из сенсорной или долговременной памяти. Необходимым условием перевода информации в кратковременную память является направленность на эту информацию внимания субъекта. Основная функция кратковременной память — первичная ориентировка в окружающей среде. Эта ориентировка дает материал для долговременной памяти.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Виды памяти по критерию времени: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Долговременная память</a:t>
            </a:r>
            <a:r>
              <a:rPr lang="ru-RU" sz="2000" dirty="0" smtClean="0"/>
              <a:t> - это память на образы, «рассчитанная» на длительное сохранение их следов в сознании и последующее многократное использование в будущей жизнедеятельности. Она составляет основу прочных знаний. Извлечение из долговременной памяти информации осуществляется двояко: или по своему желанию, или при постороннем раздражении определенных участков коры головного мозга (например, при гипнозе, раздражении некоторых участков коры головного мозга слабым электрическим током). Наиболее важная информация сохраняется в долговременной памяти человека на всю жизнь.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Виды памяти по критерию времени: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40320"/>
          </a:xfrm>
        </p:spPr>
        <p:txBody>
          <a:bodyPr>
            <a:normAutofit fontScale="92500" lnSpcReduction="20000"/>
          </a:bodyPr>
          <a:lstStyle/>
          <a:p>
            <a:r>
              <a:rPr lang="ru-RU" sz="2000" b="1" dirty="0" smtClean="0"/>
              <a:t>Оперативная память</a:t>
            </a:r>
            <a:r>
              <a:rPr lang="ru-RU" sz="2000" dirty="0" smtClean="0"/>
              <a:t>, «родственная» кратковременной, позволяет сохранить след образа только лишь для выполнения текущих действий (операций). Например, последовательное снятие информационных символов какого-то сообщения с экрана дисплея и удержание в памяти до окончания всего сообщения.</a:t>
            </a:r>
          </a:p>
          <a:p>
            <a:endParaRPr lang="ru-RU" sz="2000" dirty="0" smtClean="0"/>
          </a:p>
          <a:p>
            <a:r>
              <a:rPr lang="ru-RU" sz="2000" b="1" dirty="0" smtClean="0"/>
              <a:t>Промежуточная память </a:t>
            </a:r>
            <a:r>
              <a:rPr lang="ru-RU" sz="2000" dirty="0" smtClean="0"/>
              <a:t>-  обеспечивает сохранение информации в течение нескольких часов и накапливает её в течение дня. Во время ночного сна информация классифицируется, сортируется, группируется и переводится в </a:t>
            </a:r>
            <a:r>
              <a:rPr lang="ru-RU" sz="2000" b="1" dirty="0" smtClean="0"/>
              <a:t>долговременную</a:t>
            </a:r>
            <a:r>
              <a:rPr lang="ru-RU" sz="2000" dirty="0" smtClean="0"/>
              <a:t> память, освобождая память промежуточную для приема новой информации. По окончании сна промежуточная память опять готова к приему новой информации. Если человек спит менее трёх часов (два полуторачасовых блока сна) его промежуточная память не успевает очищаться, а это ведет к нарушению выполнения мыслительных и вычислительных операций, снижению внимания и памяти, к ошибкам в речи и действиях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Виды памяти по критерию организации запоминания: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7784"/>
          </a:xfrm>
        </p:spPr>
        <p:txBody>
          <a:bodyPr>
            <a:normAutofit fontScale="92500" lnSpcReduction="10000"/>
          </a:bodyPr>
          <a:lstStyle/>
          <a:p>
            <a:r>
              <a:rPr lang="ru-RU" sz="1600" b="1" dirty="0" smtClean="0"/>
              <a:t>Эпизодическая память</a:t>
            </a:r>
            <a:r>
              <a:rPr lang="ru-RU" sz="1600" dirty="0" smtClean="0"/>
              <a:t> касается хранения отдельных фрагментов информации с фиксацией ситуации, в которой она была воспринята (время, место, способ). Например, человек в поисках подарка другу наметил четкий маршрут обхода торговых точек, фиксируя подходящие вещи по местам расположения, этажам, отделам магазинов и лицам продавцов, работающих там.</a:t>
            </a:r>
          </a:p>
          <a:p>
            <a:r>
              <a:rPr lang="ru-RU" sz="1600" b="1" dirty="0" smtClean="0"/>
              <a:t>Процедурная память</a:t>
            </a:r>
            <a:r>
              <a:rPr lang="ru-RU" sz="1600" dirty="0" smtClean="0"/>
              <a:t> - это память на действия. Она представлена моторными навыками, </a:t>
            </a:r>
            <a:r>
              <a:rPr lang="ru-RU" sz="1600" dirty="0" err="1" smtClean="0"/>
              <a:t>перцептуальными</a:t>
            </a:r>
            <a:r>
              <a:rPr lang="ru-RU" sz="1600" dirty="0" smtClean="0"/>
              <a:t> стратегиями, условными классическими и инструментальными рефлексами. Процедурная память развивается в ходе эволюции раньше, чем декларативная. Привыкание и классическое </a:t>
            </a:r>
            <a:r>
              <a:rPr lang="ru-RU" sz="1600" dirty="0" err="1" smtClean="0"/>
              <a:t>обуславливание</a:t>
            </a:r>
            <a:r>
              <a:rPr lang="ru-RU" sz="1600" dirty="0" smtClean="0"/>
              <a:t> - это примеры приобретения процедурной памяти.</a:t>
            </a:r>
          </a:p>
          <a:p>
            <a:r>
              <a:rPr lang="ru-RU" sz="1600" b="1" dirty="0" smtClean="0"/>
              <a:t>Семантическая память </a:t>
            </a:r>
            <a:r>
              <a:rPr lang="ru-RU" sz="1600" dirty="0" smtClean="0"/>
              <a:t>представляет собой систему запоминания, основанную на смысловых характеристиках понятий. Организация и структурирование семантической памяти, таким образом, основаны на содержательном описании понятий и слов, обозначающих эти понятия. Такая память, как мы уже видели, в определенном смысле противоположна образной памяти. Различия заключаются в том, что если образная память </a:t>
            </a:r>
            <a:r>
              <a:rPr lang="ru-RU" sz="1600" dirty="0" err="1" smtClean="0"/>
              <a:t>предстааляет</a:t>
            </a:r>
            <a:r>
              <a:rPr lang="ru-RU" sz="1600" dirty="0" smtClean="0"/>
              <a:t> собой память на "необработанные", "неискаженные" образы, сохраняющие топологию, то есть соотношения своих пространственных частей, то семантическая (вербальная или словесная) память основана на кодовом описании понятий.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свойства памяти: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26072"/>
          </a:xfrm>
        </p:spPr>
        <p:txBody>
          <a:bodyPr>
            <a:noAutofit/>
          </a:bodyPr>
          <a:lstStyle/>
          <a:p>
            <a:r>
              <a:rPr lang="ru-RU" sz="1200" b="1" dirty="0" smtClean="0"/>
              <a:t>1) емкость </a:t>
            </a:r>
            <a:r>
              <a:rPr lang="ru-RU" sz="1200" dirty="0" smtClean="0"/>
              <a:t>(объем) - пространственная характеристика памяти, определяемая предельно возможным количеством информации, сохраняемой памятью.</a:t>
            </a:r>
          </a:p>
          <a:p>
            <a:endParaRPr lang="ru-RU" sz="1200" dirty="0" smtClean="0"/>
          </a:p>
          <a:p>
            <a:r>
              <a:rPr lang="ru-RU" sz="1200" b="1" dirty="0" smtClean="0"/>
              <a:t>2) скорость запоминания -</a:t>
            </a:r>
            <a:r>
              <a:rPr lang="ru-RU" sz="1200" dirty="0" smtClean="0"/>
              <a:t> это временная характеристика памяти, заключающаяся в быстроте усвоения и закрепления в памяти поступающей информации.</a:t>
            </a:r>
          </a:p>
          <a:p>
            <a:pPr>
              <a:buNone/>
            </a:pP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 smtClean="0"/>
          </a:p>
          <a:p>
            <a:r>
              <a:rPr lang="ru-RU" sz="1200" b="1" dirty="0" smtClean="0"/>
              <a:t>3) длительность хранения -</a:t>
            </a:r>
            <a:r>
              <a:rPr lang="ru-RU" sz="1200" dirty="0" smtClean="0"/>
              <a:t> это временная характеристика памяти, определяемая периодом от поступления информации в память до ее исчезновения или значительного искажения, изменяющего суть соответствующих сведений.</a:t>
            </a:r>
          </a:p>
          <a:p>
            <a:pPr>
              <a:buNone/>
            </a:pP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 smtClean="0"/>
          </a:p>
          <a:p>
            <a:r>
              <a:rPr lang="ru-RU" sz="1200" b="1" dirty="0" smtClean="0"/>
              <a:t>4) точность воспроизведения -</a:t>
            </a:r>
            <a:r>
              <a:rPr lang="ru-RU" sz="1200" dirty="0" smtClean="0"/>
              <a:t> это информационная характеристика памяти, отражающая степень безошибочности воспроизведения информации и характеризуемая степенью различия между исходно поступившей в память информацией (на «входе») и ее аналогом при воспроизведении (на «выходе»).</a:t>
            </a:r>
          </a:p>
          <a:p>
            <a:pPr>
              <a:buNone/>
            </a:pP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 smtClean="0"/>
          </a:p>
          <a:p>
            <a:r>
              <a:rPr lang="ru-RU" sz="1200" b="1" dirty="0" smtClean="0"/>
              <a:t>5) скорость воспроизведения -</a:t>
            </a:r>
            <a:r>
              <a:rPr lang="ru-RU" sz="1200" dirty="0" smtClean="0"/>
              <a:t> это временная характеристика памяти, обусловленная быстротой извлечения нужной информации из памяти. </a:t>
            </a:r>
          </a:p>
          <a:p>
            <a:pPr>
              <a:buNone/>
            </a:pP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 smtClean="0"/>
          </a:p>
          <a:p>
            <a:r>
              <a:rPr lang="ru-RU" sz="1200" b="1" dirty="0" smtClean="0"/>
              <a:t>6) помехоустойчивость </a:t>
            </a:r>
            <a:r>
              <a:rPr lang="ru-RU" sz="1200" dirty="0" smtClean="0"/>
              <a:t>- это энергетическая характеристика памяти, заключающаяся в способности памяти противостоять воздействиям, побочным по отношению к ее работе с актуально значимым </a:t>
            </a:r>
            <a:r>
              <a:rPr lang="ru-RU" sz="1200" dirty="0" err="1" smtClean="0"/>
              <a:t>мнемическим</a:t>
            </a:r>
            <a:r>
              <a:rPr lang="ru-RU" sz="1200" dirty="0" smtClean="0"/>
              <a:t> материалом и препятствующим его полноценному запоминанию, хранению или воспроизведению.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9471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Спасибо за внимание!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8929718" cy="2506600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marL="64008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r">
              <a:buNone/>
            </a:pPr>
            <a:r>
              <a:rPr lang="ru-RU" sz="1800" dirty="0" smtClean="0"/>
              <a:t>                                                 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214290"/>
            <a:ext cx="8062912" cy="1714512"/>
          </a:xfrm>
        </p:spPr>
        <p:txBody>
          <a:bodyPr>
            <a:normAutofit/>
          </a:bodyPr>
          <a:lstStyle/>
          <a:p>
            <a:pPr algn="ctr"/>
            <a:r>
              <a:rPr lang="ru-RU" sz="8000" b="1" dirty="0" smtClean="0"/>
              <a:t>ПАМЯТЬ</a:t>
            </a:r>
            <a:endParaRPr lang="ru-RU" sz="8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071678"/>
            <a:ext cx="8062912" cy="414340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3500" b="1" dirty="0" smtClean="0">
                <a:solidFill>
                  <a:srgbClr val="FF0000"/>
                </a:solidFill>
              </a:rPr>
              <a:t>Память </a:t>
            </a:r>
            <a:r>
              <a:rPr lang="ru-RU" dirty="0" smtClean="0"/>
              <a:t>– одна из психических функций и видов умственной деятельности, предназначенная сохранять, накапливать и воспроизводить информацию.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Способность длительно хранить информацию о событиях внешнего мира и реакциях организма и многократно использовать ее  в сфере сознания для организации  последующей деятельности.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355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67494"/>
            <a:ext cx="8643998" cy="139903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Существует  4 процесса памяти: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600" dirty="0" smtClean="0"/>
          </a:p>
          <a:p>
            <a:r>
              <a:rPr lang="ru-RU" sz="3600" dirty="0" smtClean="0"/>
              <a:t>1. Запоминание</a:t>
            </a:r>
          </a:p>
          <a:p>
            <a:r>
              <a:rPr lang="ru-RU" sz="3600" dirty="0" smtClean="0"/>
              <a:t>2. Хранение</a:t>
            </a:r>
          </a:p>
          <a:p>
            <a:r>
              <a:rPr lang="ru-RU" sz="3600" dirty="0" smtClean="0"/>
              <a:t>3. Воспроизведение и узнавание </a:t>
            </a:r>
          </a:p>
          <a:p>
            <a:r>
              <a:rPr lang="ru-RU" sz="3600" dirty="0" smtClean="0"/>
              <a:t>4. Забывание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Запоминание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82808"/>
            <a:ext cx="8643998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smtClean="0"/>
              <a:t>это процесс памяти, в результате которого происходит «запечатление», закрепление новой информации посредством ее кодирования (в виде «следов памяти») и связывания с приобретенным ранее опытом.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Запоминание может быть:</a:t>
            </a:r>
          </a:p>
          <a:p>
            <a:r>
              <a:rPr lang="ru-RU" sz="2400" b="1" dirty="0" smtClean="0"/>
              <a:t>механическим и осмысленным,</a:t>
            </a:r>
            <a:endParaRPr lang="ru-RU" sz="2400" dirty="0" smtClean="0"/>
          </a:p>
          <a:p>
            <a:r>
              <a:rPr lang="ru-RU" sz="2400" b="1" dirty="0" smtClean="0"/>
              <a:t>непроиз­вольным и произвольным.</a:t>
            </a: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Хранение-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процесс накопления материала в структуре памяти,  включающий его переработку и усвоение. Сохранение опыта дает возможность для обучения человека, развития его </a:t>
            </a:r>
            <a:r>
              <a:rPr lang="ru-RU" dirty="0" err="1" smtClean="0"/>
              <a:t>перцептивных</a:t>
            </a:r>
            <a:r>
              <a:rPr lang="ru-RU" dirty="0" smtClean="0"/>
              <a:t>  (внутренних оценок, восприятия мира) процессов, мышления и речи.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5784" y="267494"/>
            <a:ext cx="9429784" cy="139903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3. Воспроизведение и узнавание -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процесс актуализации элементов прошлого опыта (образов, мыслей, чувств, движений). Простой формой воспроизведения является узнавание – опознание воспринимаемого объекта или явления как уже известного по прошлому опыту, установлением сходств между объектом и образом его в памяти.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Воспроизведение бывает:</a:t>
            </a:r>
          </a:p>
          <a:p>
            <a:r>
              <a:rPr lang="ru-RU" b="1" dirty="0" smtClean="0"/>
              <a:t>непроизвольное</a:t>
            </a:r>
            <a:r>
              <a:rPr lang="ru-RU" dirty="0" smtClean="0"/>
              <a:t> </a:t>
            </a:r>
          </a:p>
          <a:p>
            <a:r>
              <a:rPr lang="ru-RU" b="1" dirty="0" smtClean="0"/>
              <a:t>произвольное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 Забывание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потеря возможности воспроизведения, а иногда даже узнавания раннее запомненного.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Забывание может быть:</a:t>
            </a:r>
          </a:p>
          <a:p>
            <a:r>
              <a:rPr lang="ru-RU" sz="2200" dirty="0" smtClean="0"/>
              <a:t>частичным (воспроизведение не полностью или с ошибкой)</a:t>
            </a:r>
          </a:p>
          <a:p>
            <a:r>
              <a:rPr lang="ru-RU" sz="2200" dirty="0" smtClean="0"/>
              <a:t>полным (невозможность воспроизведения и узнавания)</a:t>
            </a:r>
          </a:p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 smtClean="0"/>
              <a:t>      Выделяют:</a:t>
            </a:r>
          </a:p>
          <a:p>
            <a:r>
              <a:rPr lang="ru-RU" sz="2200" dirty="0" smtClean="0"/>
              <a:t>временное</a:t>
            </a:r>
          </a:p>
          <a:p>
            <a:r>
              <a:rPr lang="ru-RU" sz="2200" dirty="0" smtClean="0"/>
              <a:t>длительное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139903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Виды памяти по содержанию: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Образная память</a:t>
            </a:r>
            <a:r>
              <a:rPr lang="ru-RU" sz="2000" dirty="0" smtClean="0"/>
              <a:t> - это память на образы, сформированные с помощью процессов восприятия через различные сенсорные системы и воспроизводимые в форме представлений. 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В этой связи в образной памяти выделяют:</a:t>
            </a:r>
          </a:p>
          <a:p>
            <a:r>
              <a:rPr lang="ru-RU" sz="2000" dirty="0" smtClean="0"/>
              <a:t>зрительную</a:t>
            </a:r>
          </a:p>
          <a:p>
            <a:r>
              <a:rPr lang="ru-RU" sz="2000" dirty="0" smtClean="0"/>
              <a:t>слуховую</a:t>
            </a:r>
          </a:p>
          <a:p>
            <a:r>
              <a:rPr lang="ru-RU" sz="2000" dirty="0" smtClean="0"/>
              <a:t>вкусовую</a:t>
            </a:r>
          </a:p>
          <a:p>
            <a:r>
              <a:rPr lang="ru-RU" sz="2000" dirty="0" smtClean="0"/>
              <a:t>обонятельную</a:t>
            </a:r>
          </a:p>
          <a:p>
            <a:r>
              <a:rPr lang="ru-RU" sz="2000" dirty="0" smtClean="0"/>
              <a:t>тактильную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139903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Виды памяти по содержанию: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82808"/>
            <a:ext cx="8858280" cy="457200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Словесно-логическая, или семантическая, память</a:t>
            </a:r>
            <a:r>
              <a:rPr lang="ru-RU" sz="2000" dirty="0" smtClean="0"/>
              <a:t> - это память на мысли и слова.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По степени участия мышления выделяют</a:t>
            </a:r>
          </a:p>
          <a:p>
            <a:r>
              <a:rPr lang="ru-RU" sz="2000" dirty="0" smtClean="0"/>
              <a:t>механическую</a:t>
            </a:r>
          </a:p>
          <a:p>
            <a:r>
              <a:rPr lang="ru-RU" sz="2000" dirty="0" smtClean="0"/>
              <a:t>логическую 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По степени осознанности запоминаемой информации различают:</a:t>
            </a:r>
          </a:p>
          <a:p>
            <a:r>
              <a:rPr lang="ru-RU" sz="2000" dirty="0" smtClean="0"/>
              <a:t>имплицитную</a:t>
            </a:r>
          </a:p>
          <a:p>
            <a:r>
              <a:rPr lang="ru-RU" sz="2000" dirty="0" smtClean="0"/>
              <a:t>эксплицитную 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86</TotalTime>
  <Words>526</Words>
  <Application>Microsoft Office PowerPoint</Application>
  <PresentationFormat>Экран (4:3)</PresentationFormat>
  <Paragraphs>97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Century Gothic</vt:lpstr>
      <vt:lpstr>Verdana</vt:lpstr>
      <vt:lpstr>Wingdings 2</vt:lpstr>
      <vt:lpstr>Яркая</vt:lpstr>
      <vt:lpstr>ПАМЯТЬ</vt:lpstr>
      <vt:lpstr>ПАМЯТЬ</vt:lpstr>
      <vt:lpstr>Существует  4 процесса памяти:</vt:lpstr>
      <vt:lpstr>1. Запоминание - </vt:lpstr>
      <vt:lpstr>2. Хранение-</vt:lpstr>
      <vt:lpstr>3. Воспроизведение и узнавание -</vt:lpstr>
      <vt:lpstr>4. Забывание -</vt:lpstr>
      <vt:lpstr>Виды памяти по содержанию:</vt:lpstr>
      <vt:lpstr>Виды памяти по содержанию:</vt:lpstr>
      <vt:lpstr>Виды памяти по содержанию:</vt:lpstr>
      <vt:lpstr>Виды памяти по содержанию:</vt:lpstr>
      <vt:lpstr>Виды памяти по критерию времени:</vt:lpstr>
      <vt:lpstr>Виды памяти по критерию времени:</vt:lpstr>
      <vt:lpstr>Виды памяти по критерию времени:</vt:lpstr>
      <vt:lpstr>Виды памяти по критерию организации запоминания:</vt:lpstr>
      <vt:lpstr>Основные свойства памяти:</vt:lpstr>
      <vt:lpstr>   Спасибо за внимание!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ПАМЯТЬ</dc:title>
  <dc:creator>ю</dc:creator>
  <cp:lastModifiedBy>AngryWlad</cp:lastModifiedBy>
  <cp:revision>10</cp:revision>
  <dcterms:created xsi:type="dcterms:W3CDTF">2017-06-03T07:26:15Z</dcterms:created>
  <dcterms:modified xsi:type="dcterms:W3CDTF">2017-06-11T11:26:28Z</dcterms:modified>
</cp:coreProperties>
</file>