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93F969-41A5-42B7-9AA6-A05B2DE8A0C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88382E6-6D9F-4519-AE0C-3F0FBBAA52E1}">
      <dgm:prSet phldrT="[Текст]"/>
      <dgm:spPr/>
      <dgm:t>
        <a:bodyPr/>
        <a:lstStyle/>
        <a:p>
          <a:r>
            <a:rPr kumimoji="0" lang="ru-RU" b="1" i="1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Поощрение должно быть справедливым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98DF8E-FD92-4088-AAEA-D79DBC390A33}" type="parTrans" cxnId="{8819437C-277E-44D7-8663-665BF613C7B8}">
      <dgm:prSet/>
      <dgm:spPr/>
      <dgm:t>
        <a:bodyPr/>
        <a:lstStyle/>
        <a:p>
          <a:endParaRPr lang="ru-RU"/>
        </a:p>
      </dgm:t>
    </dgm:pt>
    <dgm:pt modelId="{90ECE72E-6192-42DD-AF6B-FF05EC3B4650}" type="sibTrans" cxnId="{8819437C-277E-44D7-8663-665BF613C7B8}">
      <dgm:prSet/>
      <dgm:spPr/>
      <dgm:t>
        <a:bodyPr/>
        <a:lstStyle/>
        <a:p>
          <a:endParaRPr lang="ru-RU"/>
        </a:p>
      </dgm:t>
    </dgm:pt>
    <dgm:pt modelId="{DEAB59A5-8C54-4A23-A9FA-174DFF0BD24D}">
      <dgm:prSet phldrT="[Текст]"/>
      <dgm:spPr/>
      <dgm:t>
        <a:bodyPr/>
        <a:lstStyle/>
        <a:p>
          <a:r>
            <a:rPr kumimoji="0" lang="ru-RU" b="1" i="1" u="none" strike="noStrike" cap="none" normalizeH="0" baseline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Поощрять нужно даже первые, самые скромные поступки ребенка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9327C6-C368-469B-AB8A-DDFC05312D08}" type="parTrans" cxnId="{FEB8EBF1-E5BE-4859-B489-8A68448882BE}">
      <dgm:prSet/>
      <dgm:spPr/>
      <dgm:t>
        <a:bodyPr/>
        <a:lstStyle/>
        <a:p>
          <a:endParaRPr lang="ru-RU"/>
        </a:p>
      </dgm:t>
    </dgm:pt>
    <dgm:pt modelId="{5F9922B2-28A5-4528-994E-7CC62E73BA14}" type="sibTrans" cxnId="{FEB8EBF1-E5BE-4859-B489-8A68448882BE}">
      <dgm:prSet/>
      <dgm:spPr/>
      <dgm:t>
        <a:bodyPr/>
        <a:lstStyle/>
        <a:p>
          <a:endParaRPr lang="ru-RU"/>
        </a:p>
      </dgm:t>
    </dgm:pt>
    <dgm:pt modelId="{39569770-1A1E-4107-B7F2-AC3D0D25934F}">
      <dgm:prSet phldrT="[Текст]"/>
      <dgm:spPr/>
      <dgm:t>
        <a:bodyPr/>
        <a:lstStyle/>
        <a:p>
          <a:r>
            <a:rPr kumimoji="0" lang="ru-RU" b="1" i="1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Ребёнок должен ценить сам факт поощрения, а не награду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700383-5BFF-48CD-9204-5A7FA81270C4}" type="parTrans" cxnId="{C607296F-313C-44F7-B1B4-9183BA362AC8}">
      <dgm:prSet/>
      <dgm:spPr/>
      <dgm:t>
        <a:bodyPr/>
        <a:lstStyle/>
        <a:p>
          <a:endParaRPr lang="ru-RU"/>
        </a:p>
      </dgm:t>
    </dgm:pt>
    <dgm:pt modelId="{7CA77209-21E4-467C-AAA3-222BB5CC54A0}" type="sibTrans" cxnId="{C607296F-313C-44F7-B1B4-9183BA362AC8}">
      <dgm:prSet/>
      <dgm:spPr/>
      <dgm:t>
        <a:bodyPr/>
        <a:lstStyle/>
        <a:p>
          <a:endParaRPr lang="ru-RU"/>
        </a:p>
      </dgm:t>
    </dgm:pt>
    <dgm:pt modelId="{58982895-BF00-4FCF-80C3-0D8C3C410C5C}">
      <dgm:prSet phldrT="[Текст]"/>
      <dgm:spPr/>
      <dgm:t>
        <a:bodyPr/>
        <a:lstStyle/>
        <a:p>
          <a:r>
            <a:rPr kumimoji="0" lang="ru-RU" b="1" i="1" u="none" strike="noStrike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Нельзя злоупотреблять поощрением, любое воздействие требует определённой меры, которую не следует превышать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BFD523-B0D6-43D2-B620-11E7C7ED1F00}" type="parTrans" cxnId="{3C1D8696-67FD-45DE-B44E-17A39C041DAD}">
      <dgm:prSet/>
      <dgm:spPr/>
    </dgm:pt>
    <dgm:pt modelId="{7E84154E-9659-41FD-BB7A-16B71B2FC938}" type="sibTrans" cxnId="{3C1D8696-67FD-45DE-B44E-17A39C041DAD}">
      <dgm:prSet/>
      <dgm:spPr/>
    </dgm:pt>
    <dgm:pt modelId="{FDB3D011-2729-46E5-BD27-756EB80FCB01}">
      <dgm:prSet phldrT="[Текст]"/>
      <dgm:spPr/>
      <dgm:t>
        <a:bodyPr/>
        <a:lstStyle/>
        <a:p>
          <a:pPr rtl="0"/>
          <a:r>
            <a:rPr kumimoji="0" lang="ru-RU" b="1" i="1" u="none" strike="noStrike" cap="none" normalizeH="0" baseline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Поощрение должно быть поддержано всеми, в противном случае награда обесценивается;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1EEE50-249C-4D11-9204-8E6C92055202}" type="parTrans" cxnId="{3DA166C7-8BA0-4AD4-A615-483085FFFA1A}">
      <dgm:prSet/>
      <dgm:spPr/>
    </dgm:pt>
    <dgm:pt modelId="{BF6B1407-FEBB-4648-A75B-CD39E518DB61}" type="sibTrans" cxnId="{3DA166C7-8BA0-4AD4-A615-483085FFFA1A}">
      <dgm:prSet/>
      <dgm:spPr/>
    </dgm:pt>
    <dgm:pt modelId="{B1F87645-94CB-455F-A21B-6888ECF3C8A5}" type="pres">
      <dgm:prSet presAssocID="{C393F969-41A5-42B7-9AA6-A05B2DE8A0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3C68C3-AA49-4533-B4BB-8EB0B7C031D1}" type="pres">
      <dgm:prSet presAssocID="{288382E6-6D9F-4519-AE0C-3F0FBBAA52E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BBA72-04BF-402F-8249-9774AC429EFE}" type="pres">
      <dgm:prSet presAssocID="{90ECE72E-6192-42DD-AF6B-FF05EC3B4650}" presName="spacer" presStyleCnt="0"/>
      <dgm:spPr/>
    </dgm:pt>
    <dgm:pt modelId="{38785FCC-7FB5-4496-A1F7-BDDAD81031F3}" type="pres">
      <dgm:prSet presAssocID="{FDB3D011-2729-46E5-BD27-756EB80FCB0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16052-4B9E-4496-9E94-BD942E7EBA75}" type="pres">
      <dgm:prSet presAssocID="{BF6B1407-FEBB-4648-A75B-CD39E518DB61}" presName="spacer" presStyleCnt="0"/>
      <dgm:spPr/>
    </dgm:pt>
    <dgm:pt modelId="{B7FDDEE7-2EBE-447C-9ADB-39A19FF49BC6}" type="pres">
      <dgm:prSet presAssocID="{DEAB59A5-8C54-4A23-A9FA-174DFF0BD24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47CEB-AF76-412E-A7CF-B3676F8CAAB6}" type="pres">
      <dgm:prSet presAssocID="{5F9922B2-28A5-4528-994E-7CC62E73BA14}" presName="spacer" presStyleCnt="0"/>
      <dgm:spPr/>
    </dgm:pt>
    <dgm:pt modelId="{3CE7A314-2DF3-4986-966A-C600819C1339}" type="pres">
      <dgm:prSet presAssocID="{39569770-1A1E-4107-B7F2-AC3D0D25934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AC1C3E-BF0D-4FDD-9F84-779A933C2C5C}" type="pres">
      <dgm:prSet presAssocID="{7CA77209-21E4-467C-AAA3-222BB5CC54A0}" presName="spacer" presStyleCnt="0"/>
      <dgm:spPr/>
    </dgm:pt>
    <dgm:pt modelId="{2D669352-E6C1-40E8-9F44-5463ECDB6EC7}" type="pres">
      <dgm:prSet presAssocID="{58982895-BF00-4FCF-80C3-0D8C3C410C5C}" presName="parentText" presStyleLbl="node1" presStyleIdx="4" presStyleCnt="5" custLinFactNeighborY="-973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22B0AD-8194-42D3-84C2-382FCFCBD330}" type="presOf" srcId="{DEAB59A5-8C54-4A23-A9FA-174DFF0BD24D}" destId="{B7FDDEE7-2EBE-447C-9ADB-39A19FF49BC6}" srcOrd="0" destOrd="0" presId="urn:microsoft.com/office/officeart/2005/8/layout/vList2"/>
    <dgm:cxn modelId="{BC602B8F-13A2-4210-A027-60208D6F288A}" type="presOf" srcId="{FDB3D011-2729-46E5-BD27-756EB80FCB01}" destId="{38785FCC-7FB5-4496-A1F7-BDDAD81031F3}" srcOrd="0" destOrd="0" presId="urn:microsoft.com/office/officeart/2005/8/layout/vList2"/>
    <dgm:cxn modelId="{E56DEDA4-B944-452F-9E1E-7D421623EC01}" type="presOf" srcId="{39569770-1A1E-4107-B7F2-AC3D0D25934F}" destId="{3CE7A314-2DF3-4986-966A-C600819C1339}" srcOrd="0" destOrd="0" presId="urn:microsoft.com/office/officeart/2005/8/layout/vList2"/>
    <dgm:cxn modelId="{DF032F75-370B-4F2D-BE7C-0F4899CC31CA}" type="presOf" srcId="{58982895-BF00-4FCF-80C3-0D8C3C410C5C}" destId="{2D669352-E6C1-40E8-9F44-5463ECDB6EC7}" srcOrd="0" destOrd="0" presId="urn:microsoft.com/office/officeart/2005/8/layout/vList2"/>
    <dgm:cxn modelId="{C607296F-313C-44F7-B1B4-9183BA362AC8}" srcId="{C393F969-41A5-42B7-9AA6-A05B2DE8A0C6}" destId="{39569770-1A1E-4107-B7F2-AC3D0D25934F}" srcOrd="3" destOrd="0" parTransId="{9B700383-5BFF-48CD-9204-5A7FA81270C4}" sibTransId="{7CA77209-21E4-467C-AAA3-222BB5CC54A0}"/>
    <dgm:cxn modelId="{3DA166C7-8BA0-4AD4-A615-483085FFFA1A}" srcId="{C393F969-41A5-42B7-9AA6-A05B2DE8A0C6}" destId="{FDB3D011-2729-46E5-BD27-756EB80FCB01}" srcOrd="1" destOrd="0" parTransId="{1F1EEE50-249C-4D11-9204-8E6C92055202}" sibTransId="{BF6B1407-FEBB-4648-A75B-CD39E518DB61}"/>
    <dgm:cxn modelId="{FEB8EBF1-E5BE-4859-B489-8A68448882BE}" srcId="{C393F969-41A5-42B7-9AA6-A05B2DE8A0C6}" destId="{DEAB59A5-8C54-4A23-A9FA-174DFF0BD24D}" srcOrd="2" destOrd="0" parTransId="{FC9327C6-C368-469B-AB8A-DDFC05312D08}" sibTransId="{5F9922B2-28A5-4528-994E-7CC62E73BA14}"/>
    <dgm:cxn modelId="{1FF28735-3E69-4BAD-90C9-B67A5B7D3C1E}" type="presOf" srcId="{288382E6-6D9F-4519-AE0C-3F0FBBAA52E1}" destId="{943C68C3-AA49-4533-B4BB-8EB0B7C031D1}" srcOrd="0" destOrd="0" presId="urn:microsoft.com/office/officeart/2005/8/layout/vList2"/>
    <dgm:cxn modelId="{8819437C-277E-44D7-8663-665BF613C7B8}" srcId="{C393F969-41A5-42B7-9AA6-A05B2DE8A0C6}" destId="{288382E6-6D9F-4519-AE0C-3F0FBBAA52E1}" srcOrd="0" destOrd="0" parTransId="{5298DF8E-FD92-4088-AAEA-D79DBC390A33}" sibTransId="{90ECE72E-6192-42DD-AF6B-FF05EC3B4650}"/>
    <dgm:cxn modelId="{3C1D8696-67FD-45DE-B44E-17A39C041DAD}" srcId="{C393F969-41A5-42B7-9AA6-A05B2DE8A0C6}" destId="{58982895-BF00-4FCF-80C3-0D8C3C410C5C}" srcOrd="4" destOrd="0" parTransId="{13BFD523-B0D6-43D2-B620-11E7C7ED1F00}" sibTransId="{7E84154E-9659-41FD-BB7A-16B71B2FC938}"/>
    <dgm:cxn modelId="{90161444-4662-4BE5-8F74-7F925A313636}" type="presOf" srcId="{C393F969-41A5-42B7-9AA6-A05B2DE8A0C6}" destId="{B1F87645-94CB-455F-A21B-6888ECF3C8A5}" srcOrd="0" destOrd="0" presId="urn:microsoft.com/office/officeart/2005/8/layout/vList2"/>
    <dgm:cxn modelId="{ADC7A060-7D1E-4F6A-8CF5-D51BA4D8B0B9}" type="presParOf" srcId="{B1F87645-94CB-455F-A21B-6888ECF3C8A5}" destId="{943C68C3-AA49-4533-B4BB-8EB0B7C031D1}" srcOrd="0" destOrd="0" presId="urn:microsoft.com/office/officeart/2005/8/layout/vList2"/>
    <dgm:cxn modelId="{B1A1E278-10A1-4980-AEF2-B121422A6494}" type="presParOf" srcId="{B1F87645-94CB-455F-A21B-6888ECF3C8A5}" destId="{EECBBA72-04BF-402F-8249-9774AC429EFE}" srcOrd="1" destOrd="0" presId="urn:microsoft.com/office/officeart/2005/8/layout/vList2"/>
    <dgm:cxn modelId="{F9E7D1FC-7B45-4295-A14F-701FF093BB92}" type="presParOf" srcId="{B1F87645-94CB-455F-A21B-6888ECF3C8A5}" destId="{38785FCC-7FB5-4496-A1F7-BDDAD81031F3}" srcOrd="2" destOrd="0" presId="urn:microsoft.com/office/officeart/2005/8/layout/vList2"/>
    <dgm:cxn modelId="{6DEC797D-A617-4272-9365-91AF1FE13FF1}" type="presParOf" srcId="{B1F87645-94CB-455F-A21B-6888ECF3C8A5}" destId="{26516052-4B9E-4496-9E94-BD942E7EBA75}" srcOrd="3" destOrd="0" presId="urn:microsoft.com/office/officeart/2005/8/layout/vList2"/>
    <dgm:cxn modelId="{29E85FF8-5D82-4AA1-93D0-FEA4954BE670}" type="presParOf" srcId="{B1F87645-94CB-455F-A21B-6888ECF3C8A5}" destId="{B7FDDEE7-2EBE-447C-9ADB-39A19FF49BC6}" srcOrd="4" destOrd="0" presId="urn:microsoft.com/office/officeart/2005/8/layout/vList2"/>
    <dgm:cxn modelId="{32100563-0B14-43A1-ACD5-F70C9A129B0C}" type="presParOf" srcId="{B1F87645-94CB-455F-A21B-6888ECF3C8A5}" destId="{8FE47CEB-AF76-412E-A7CF-B3676F8CAAB6}" srcOrd="5" destOrd="0" presId="urn:microsoft.com/office/officeart/2005/8/layout/vList2"/>
    <dgm:cxn modelId="{EE5288F1-E901-4666-A758-0DC6E77E557C}" type="presParOf" srcId="{B1F87645-94CB-455F-A21B-6888ECF3C8A5}" destId="{3CE7A314-2DF3-4986-966A-C600819C1339}" srcOrd="6" destOrd="0" presId="urn:microsoft.com/office/officeart/2005/8/layout/vList2"/>
    <dgm:cxn modelId="{9636A9C3-8984-40D9-9CDA-6A1CE94B36B6}" type="presParOf" srcId="{B1F87645-94CB-455F-A21B-6888ECF3C8A5}" destId="{8FAC1C3E-BF0D-4FDD-9F84-779A933C2C5C}" srcOrd="7" destOrd="0" presId="urn:microsoft.com/office/officeart/2005/8/layout/vList2"/>
    <dgm:cxn modelId="{00D5868A-8DB3-4B47-B76C-8F88AAC08343}" type="presParOf" srcId="{B1F87645-94CB-455F-A21B-6888ECF3C8A5}" destId="{2D669352-E6C1-40E8-9F44-5463ECDB6EC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390658-18B2-4500-9A6B-5201B31822D3}" type="doc">
      <dgm:prSet loTypeId="urn:microsoft.com/office/officeart/2005/8/layout/vList3#1" loCatId="list" qsTypeId="urn:microsoft.com/office/officeart/2005/8/quickstyle/simple1" qsCatId="simple" csTypeId="urn:microsoft.com/office/officeart/2005/8/colors/colorful4" csCatId="colorful" phldr="1"/>
      <dgm:spPr/>
    </dgm:pt>
    <dgm:pt modelId="{9CE24619-C098-448F-81E9-E291FFF42FA0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Наказание должно опираться на общественное мнение, в противном случае наказанный становиться “героем дня”, жертвой, и наказание не достигает цели;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D4280D-AEE9-4632-B678-0B5EB736F320}" type="parTrans" cxnId="{E2F02899-C5BF-437D-9218-D8E03F1FDB7B}">
      <dgm:prSet/>
      <dgm:spPr/>
      <dgm:t>
        <a:bodyPr/>
        <a:lstStyle/>
        <a:p>
          <a:endParaRPr lang="ru-RU"/>
        </a:p>
      </dgm:t>
    </dgm:pt>
    <dgm:pt modelId="{400D2EC6-8891-4EF2-B7F6-6F73DEFAB01C}" type="sibTrans" cxnId="{E2F02899-C5BF-437D-9218-D8E03F1FDB7B}">
      <dgm:prSet/>
      <dgm:spPr/>
      <dgm:t>
        <a:bodyPr/>
        <a:lstStyle/>
        <a:p>
          <a:endParaRPr lang="ru-RU"/>
        </a:p>
      </dgm:t>
    </dgm:pt>
    <dgm:pt modelId="{711C5E4F-B0DA-4A48-B656-72D525F05B21}">
      <dgm:prSet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следует ни упрекать наказанием, ни напоминать о нем в дальнейшем, так как это вызывает озлобление, и ребёнок стремиться к самозащите;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D24FC4-AD27-44A0-8BA8-3AD422B573C8}" type="parTrans" cxnId="{ACE66F86-6EBD-44EB-9638-CD06B338CCE7}">
      <dgm:prSet/>
      <dgm:spPr/>
      <dgm:t>
        <a:bodyPr/>
        <a:lstStyle/>
        <a:p>
          <a:endParaRPr lang="ru-RU"/>
        </a:p>
      </dgm:t>
    </dgm:pt>
    <dgm:pt modelId="{D3A783CF-9EBF-4FD8-9082-47C111225DBC}" type="sibTrans" cxnId="{ACE66F86-6EBD-44EB-9638-CD06B338CCE7}">
      <dgm:prSet/>
      <dgm:spPr/>
      <dgm:t>
        <a:bodyPr/>
        <a:lstStyle/>
        <a:p>
          <a:endParaRPr lang="ru-RU"/>
        </a:p>
      </dgm:t>
    </dgm:pt>
    <dgm:pt modelId="{185649FB-1C18-4339-8708-2D50015D91CD}">
      <dgm:prSet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всякий детский поступок требует наказания. Если он не представляет собой нарушение морального характера, не наносит особо сильного ущерба кому-либо или чему-либо, можно ограничиться замечанием или репликой;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E01613-51AC-46C4-8A0E-781F83ADCB0A}" type="parTrans" cxnId="{DAF62CA7-2016-473E-B5C0-6A32C95C52AC}">
      <dgm:prSet/>
      <dgm:spPr/>
      <dgm:t>
        <a:bodyPr/>
        <a:lstStyle/>
        <a:p>
          <a:endParaRPr lang="ru-RU"/>
        </a:p>
      </dgm:t>
    </dgm:pt>
    <dgm:pt modelId="{561068C3-8735-42F5-AECD-D91C3F397D13}" type="sibTrans" cxnId="{DAF62CA7-2016-473E-B5C0-6A32C95C52AC}">
      <dgm:prSet/>
      <dgm:spPr/>
      <dgm:t>
        <a:bodyPr/>
        <a:lstStyle/>
        <a:p>
          <a:endParaRPr lang="ru-RU"/>
        </a:p>
      </dgm:t>
    </dgm:pt>
    <dgm:pt modelId="{1C7A98A1-6C73-4C32-994E-6DB194818696}">
      <dgm:prSet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Наказание должно быть индивидуальным, нужно разобрать причину поступка, особенности его совершения, поступки, предшествующие совершению поступка.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8BBFAE-993D-46FB-9A38-C55BFC397FB8}" type="parTrans" cxnId="{E9C8CA5A-828D-4534-BF61-4911C574EA92}">
      <dgm:prSet/>
      <dgm:spPr/>
      <dgm:t>
        <a:bodyPr/>
        <a:lstStyle/>
        <a:p>
          <a:endParaRPr lang="ru-RU"/>
        </a:p>
      </dgm:t>
    </dgm:pt>
    <dgm:pt modelId="{69B2D32F-0589-43FC-A2F5-4EB8AE4FB2DD}" type="sibTrans" cxnId="{E9C8CA5A-828D-4534-BF61-4911C574EA92}">
      <dgm:prSet/>
      <dgm:spPr/>
      <dgm:t>
        <a:bodyPr/>
        <a:lstStyle/>
        <a:p>
          <a:endParaRPr lang="ru-RU"/>
        </a:p>
      </dgm:t>
    </dgm:pt>
    <dgm:pt modelId="{276AA059-AC5B-4F8C-9F01-7F1015A97E78}" type="pres">
      <dgm:prSet presAssocID="{8A390658-18B2-4500-9A6B-5201B31822D3}" presName="linearFlow" presStyleCnt="0">
        <dgm:presLayoutVars>
          <dgm:dir/>
          <dgm:resizeHandles val="exact"/>
        </dgm:presLayoutVars>
      </dgm:prSet>
      <dgm:spPr/>
    </dgm:pt>
    <dgm:pt modelId="{B510E6A3-89E5-46F4-9205-3DC994B7EBCA}" type="pres">
      <dgm:prSet presAssocID="{9CE24619-C098-448F-81E9-E291FFF42FA0}" presName="composite" presStyleCnt="0"/>
      <dgm:spPr/>
    </dgm:pt>
    <dgm:pt modelId="{5FC7F921-31CC-465B-A1D5-F66577746F49}" type="pres">
      <dgm:prSet presAssocID="{9CE24619-C098-448F-81E9-E291FFF42FA0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AD52BBF-8429-4A6A-B8E0-510657394F13}" type="pres">
      <dgm:prSet presAssocID="{9CE24619-C098-448F-81E9-E291FFF42FA0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C82DB-0334-41FE-B4C6-F5751CFF4ACC}" type="pres">
      <dgm:prSet presAssocID="{400D2EC6-8891-4EF2-B7F6-6F73DEFAB01C}" presName="spacing" presStyleCnt="0"/>
      <dgm:spPr/>
    </dgm:pt>
    <dgm:pt modelId="{26ECBD15-6E83-4F07-9114-0332F46C9678}" type="pres">
      <dgm:prSet presAssocID="{711C5E4F-B0DA-4A48-B656-72D525F05B21}" presName="composite" presStyleCnt="0"/>
      <dgm:spPr/>
    </dgm:pt>
    <dgm:pt modelId="{4DEB1469-DF99-4D08-A324-15E90EAB2CB4}" type="pres">
      <dgm:prSet presAssocID="{711C5E4F-B0DA-4A48-B656-72D525F05B21}" presName="imgShp" presStyleLbl="fgImgPlace1" presStyleIdx="1" presStyleCnt="4" custLinFactNeighborX="-2760" custLinFactNeighborY="-2284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6800DA0-3B5D-4675-B2F6-3CB1C8B89B53}" type="pres">
      <dgm:prSet presAssocID="{711C5E4F-B0DA-4A48-B656-72D525F05B21}" presName="txShp" presStyleLbl="node1" presStyleIdx="1" presStyleCnt="4" custLinFactNeighborX="-399" custLinFactNeighborY="-27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69AFD-F4DC-4EB5-A5F1-4585AE2CB4BA}" type="pres">
      <dgm:prSet presAssocID="{D3A783CF-9EBF-4FD8-9082-47C111225DBC}" presName="spacing" presStyleCnt="0"/>
      <dgm:spPr/>
    </dgm:pt>
    <dgm:pt modelId="{2F02D6C8-2948-422A-9E97-2D922BA00724}" type="pres">
      <dgm:prSet presAssocID="{185649FB-1C18-4339-8708-2D50015D91CD}" presName="composite" presStyleCnt="0"/>
      <dgm:spPr/>
    </dgm:pt>
    <dgm:pt modelId="{1591E0D0-9BF0-41CE-9C89-870DC488AECD}" type="pres">
      <dgm:prSet presAssocID="{185649FB-1C18-4339-8708-2D50015D91CD}" presName="imgShp" presStyleLbl="fgImgPlace1" presStyleIdx="2" presStyleCnt="4" custLinFactNeighborX="-2760" custLinFactNeighborY="-4554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701BC0D-B6B2-4A1E-B006-2C0CEF3A9763}" type="pres">
      <dgm:prSet presAssocID="{185649FB-1C18-4339-8708-2D50015D91CD}" presName="txShp" presStyleLbl="node1" presStyleIdx="2" presStyleCnt="4" custLinFactNeighborX="-399" custLinFactNeighborY="-55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81D2A-3E01-4B65-BEEA-F4B5B6A98215}" type="pres">
      <dgm:prSet presAssocID="{561068C3-8735-42F5-AECD-D91C3F397D13}" presName="spacing" presStyleCnt="0"/>
      <dgm:spPr/>
    </dgm:pt>
    <dgm:pt modelId="{8DF791D2-4FC7-46DF-B20D-A421F663F03C}" type="pres">
      <dgm:prSet presAssocID="{1C7A98A1-6C73-4C32-994E-6DB194818696}" presName="composite" presStyleCnt="0"/>
      <dgm:spPr/>
    </dgm:pt>
    <dgm:pt modelId="{8E53F0F1-F958-412A-9B43-0333E4E58F00}" type="pres">
      <dgm:prSet presAssocID="{1C7A98A1-6C73-4C32-994E-6DB194818696}" presName="imgShp" presStyleLbl="fgImgPlace1" presStyleIdx="3" presStyleCnt="4" custLinFactNeighborX="-7863" custLinFactNeighborY="-7333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688B84A-61BF-4609-AA50-0091999B797F}" type="pres">
      <dgm:prSet presAssocID="{1C7A98A1-6C73-4C32-994E-6DB194818696}" presName="txShp" presStyleLbl="node1" presStyleIdx="3" presStyleCnt="4" custLinFactNeighborX="-399" custLinFactNeighborY="-83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F62CA7-2016-473E-B5C0-6A32C95C52AC}" srcId="{8A390658-18B2-4500-9A6B-5201B31822D3}" destId="{185649FB-1C18-4339-8708-2D50015D91CD}" srcOrd="2" destOrd="0" parTransId="{A6E01613-51AC-46C4-8A0E-781F83ADCB0A}" sibTransId="{561068C3-8735-42F5-AECD-D91C3F397D13}"/>
    <dgm:cxn modelId="{E9C8CA5A-828D-4534-BF61-4911C574EA92}" srcId="{8A390658-18B2-4500-9A6B-5201B31822D3}" destId="{1C7A98A1-6C73-4C32-994E-6DB194818696}" srcOrd="3" destOrd="0" parTransId="{C18BBFAE-993D-46FB-9A38-C55BFC397FB8}" sibTransId="{69B2D32F-0589-43FC-A2F5-4EB8AE4FB2DD}"/>
    <dgm:cxn modelId="{48E8FF14-0731-4B50-8822-FB70D5E2A925}" type="presOf" srcId="{8A390658-18B2-4500-9A6B-5201B31822D3}" destId="{276AA059-AC5B-4F8C-9F01-7F1015A97E78}" srcOrd="0" destOrd="0" presId="urn:microsoft.com/office/officeart/2005/8/layout/vList3#1"/>
    <dgm:cxn modelId="{E2F02899-C5BF-437D-9218-D8E03F1FDB7B}" srcId="{8A390658-18B2-4500-9A6B-5201B31822D3}" destId="{9CE24619-C098-448F-81E9-E291FFF42FA0}" srcOrd="0" destOrd="0" parTransId="{ADD4280D-AEE9-4632-B678-0B5EB736F320}" sibTransId="{400D2EC6-8891-4EF2-B7F6-6F73DEFAB01C}"/>
    <dgm:cxn modelId="{ACE66F86-6EBD-44EB-9638-CD06B338CCE7}" srcId="{8A390658-18B2-4500-9A6B-5201B31822D3}" destId="{711C5E4F-B0DA-4A48-B656-72D525F05B21}" srcOrd="1" destOrd="0" parTransId="{78D24FC4-AD27-44A0-8BA8-3AD422B573C8}" sibTransId="{D3A783CF-9EBF-4FD8-9082-47C111225DBC}"/>
    <dgm:cxn modelId="{812C63E4-9DA9-4145-93CD-879BA0231D79}" type="presOf" srcId="{711C5E4F-B0DA-4A48-B656-72D525F05B21}" destId="{96800DA0-3B5D-4675-B2F6-3CB1C8B89B53}" srcOrd="0" destOrd="0" presId="urn:microsoft.com/office/officeart/2005/8/layout/vList3#1"/>
    <dgm:cxn modelId="{E9F94DA2-FC04-4267-9239-F8E6C07BCF27}" type="presOf" srcId="{185649FB-1C18-4339-8708-2D50015D91CD}" destId="{6701BC0D-B6B2-4A1E-B006-2C0CEF3A9763}" srcOrd="0" destOrd="0" presId="urn:microsoft.com/office/officeart/2005/8/layout/vList3#1"/>
    <dgm:cxn modelId="{F1984B3E-5951-43F4-9A2E-8B6D85291024}" type="presOf" srcId="{9CE24619-C098-448F-81E9-E291FFF42FA0}" destId="{BAD52BBF-8429-4A6A-B8E0-510657394F13}" srcOrd="0" destOrd="0" presId="urn:microsoft.com/office/officeart/2005/8/layout/vList3#1"/>
    <dgm:cxn modelId="{805DB289-257B-4AB0-841A-67D00244E042}" type="presOf" srcId="{1C7A98A1-6C73-4C32-994E-6DB194818696}" destId="{5688B84A-61BF-4609-AA50-0091999B797F}" srcOrd="0" destOrd="0" presId="urn:microsoft.com/office/officeart/2005/8/layout/vList3#1"/>
    <dgm:cxn modelId="{49C5A8A2-6100-4C0B-9DDD-F189679D4A5B}" type="presParOf" srcId="{276AA059-AC5B-4F8C-9F01-7F1015A97E78}" destId="{B510E6A3-89E5-46F4-9205-3DC994B7EBCA}" srcOrd="0" destOrd="0" presId="urn:microsoft.com/office/officeart/2005/8/layout/vList3#1"/>
    <dgm:cxn modelId="{02B5CF70-0B5E-4A14-BE71-229D62C7F76F}" type="presParOf" srcId="{B510E6A3-89E5-46F4-9205-3DC994B7EBCA}" destId="{5FC7F921-31CC-465B-A1D5-F66577746F49}" srcOrd="0" destOrd="0" presId="urn:microsoft.com/office/officeart/2005/8/layout/vList3#1"/>
    <dgm:cxn modelId="{6C05C092-4D93-4535-A65C-CABCC82DC3E0}" type="presParOf" srcId="{B510E6A3-89E5-46F4-9205-3DC994B7EBCA}" destId="{BAD52BBF-8429-4A6A-B8E0-510657394F13}" srcOrd="1" destOrd="0" presId="urn:microsoft.com/office/officeart/2005/8/layout/vList3#1"/>
    <dgm:cxn modelId="{2971ABD3-987E-4289-B557-1C86EA130CDC}" type="presParOf" srcId="{276AA059-AC5B-4F8C-9F01-7F1015A97E78}" destId="{EC7C82DB-0334-41FE-B4C6-F5751CFF4ACC}" srcOrd="1" destOrd="0" presId="urn:microsoft.com/office/officeart/2005/8/layout/vList3#1"/>
    <dgm:cxn modelId="{80D720B7-C2FF-4D75-8D26-6070F5A5B3C6}" type="presParOf" srcId="{276AA059-AC5B-4F8C-9F01-7F1015A97E78}" destId="{26ECBD15-6E83-4F07-9114-0332F46C9678}" srcOrd="2" destOrd="0" presId="urn:microsoft.com/office/officeart/2005/8/layout/vList3#1"/>
    <dgm:cxn modelId="{405CDE28-9FD9-4202-BD9B-4476EF4EB6FD}" type="presParOf" srcId="{26ECBD15-6E83-4F07-9114-0332F46C9678}" destId="{4DEB1469-DF99-4D08-A324-15E90EAB2CB4}" srcOrd="0" destOrd="0" presId="urn:microsoft.com/office/officeart/2005/8/layout/vList3#1"/>
    <dgm:cxn modelId="{662A7874-F4D5-4B11-815A-445F23F078AA}" type="presParOf" srcId="{26ECBD15-6E83-4F07-9114-0332F46C9678}" destId="{96800DA0-3B5D-4675-B2F6-3CB1C8B89B53}" srcOrd="1" destOrd="0" presId="urn:microsoft.com/office/officeart/2005/8/layout/vList3#1"/>
    <dgm:cxn modelId="{6DE06910-C260-438C-B276-AB5A6E78A255}" type="presParOf" srcId="{276AA059-AC5B-4F8C-9F01-7F1015A97E78}" destId="{7DE69AFD-F4DC-4EB5-A5F1-4585AE2CB4BA}" srcOrd="3" destOrd="0" presId="urn:microsoft.com/office/officeart/2005/8/layout/vList3#1"/>
    <dgm:cxn modelId="{ACA08DA2-17CE-439B-AF12-AEFBC0068E0C}" type="presParOf" srcId="{276AA059-AC5B-4F8C-9F01-7F1015A97E78}" destId="{2F02D6C8-2948-422A-9E97-2D922BA00724}" srcOrd="4" destOrd="0" presId="urn:microsoft.com/office/officeart/2005/8/layout/vList3#1"/>
    <dgm:cxn modelId="{07A01AF0-AB1F-492C-B678-26AACAE29D2C}" type="presParOf" srcId="{2F02D6C8-2948-422A-9E97-2D922BA00724}" destId="{1591E0D0-9BF0-41CE-9C89-870DC488AECD}" srcOrd="0" destOrd="0" presId="urn:microsoft.com/office/officeart/2005/8/layout/vList3#1"/>
    <dgm:cxn modelId="{7F799FAD-0A75-490A-9AD1-0291C2EF1810}" type="presParOf" srcId="{2F02D6C8-2948-422A-9E97-2D922BA00724}" destId="{6701BC0D-B6B2-4A1E-B006-2C0CEF3A9763}" srcOrd="1" destOrd="0" presId="urn:microsoft.com/office/officeart/2005/8/layout/vList3#1"/>
    <dgm:cxn modelId="{2524B974-D5CE-4728-BF60-0BC58D878BF4}" type="presParOf" srcId="{276AA059-AC5B-4F8C-9F01-7F1015A97E78}" destId="{8D481D2A-3E01-4B65-BEEA-F4B5B6A98215}" srcOrd="5" destOrd="0" presId="urn:microsoft.com/office/officeart/2005/8/layout/vList3#1"/>
    <dgm:cxn modelId="{CAD9609E-AAC9-4256-AF0D-38047402F39D}" type="presParOf" srcId="{276AA059-AC5B-4F8C-9F01-7F1015A97E78}" destId="{8DF791D2-4FC7-46DF-B20D-A421F663F03C}" srcOrd="6" destOrd="0" presId="urn:microsoft.com/office/officeart/2005/8/layout/vList3#1"/>
    <dgm:cxn modelId="{59C56916-CDB5-431C-B0A7-9A832895F3BF}" type="presParOf" srcId="{8DF791D2-4FC7-46DF-B20D-A421F663F03C}" destId="{8E53F0F1-F958-412A-9B43-0333E4E58F00}" srcOrd="0" destOrd="0" presId="urn:microsoft.com/office/officeart/2005/8/layout/vList3#1"/>
    <dgm:cxn modelId="{31027576-6780-4FF6-B5A2-3A27644DF3A4}" type="presParOf" srcId="{8DF791D2-4FC7-46DF-B20D-A421F663F03C}" destId="{5688B84A-61BF-4609-AA50-0091999B797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C68C3-AA49-4533-B4BB-8EB0B7C031D1}">
      <dsp:nvSpPr>
        <dsp:cNvPr id="0" name=""/>
        <dsp:cNvSpPr/>
      </dsp:nvSpPr>
      <dsp:spPr>
        <a:xfrm>
          <a:off x="0" y="75270"/>
          <a:ext cx="9144000" cy="12861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1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Поощрение должно быть справедливым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87" y="138057"/>
        <a:ext cx="9018426" cy="1160621"/>
      </dsp:txXfrm>
    </dsp:sp>
    <dsp:sp modelId="{38785FCC-7FB5-4496-A1F7-BDDAD81031F3}">
      <dsp:nvSpPr>
        <dsp:cNvPr id="0" name=""/>
        <dsp:cNvSpPr/>
      </dsp:nvSpPr>
      <dsp:spPr>
        <a:xfrm>
          <a:off x="0" y="1430586"/>
          <a:ext cx="9144000" cy="1286195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1" u="none" strike="noStrike" kern="1200" cap="none" normalizeH="0" baseline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Поощрение должно быть поддержано всеми, в противном случае награда обесценивается;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87" y="1493373"/>
        <a:ext cx="9018426" cy="1160621"/>
      </dsp:txXfrm>
    </dsp:sp>
    <dsp:sp modelId="{B7FDDEE7-2EBE-447C-9ADB-39A19FF49BC6}">
      <dsp:nvSpPr>
        <dsp:cNvPr id="0" name=""/>
        <dsp:cNvSpPr/>
      </dsp:nvSpPr>
      <dsp:spPr>
        <a:xfrm>
          <a:off x="0" y="2785902"/>
          <a:ext cx="9144000" cy="1286195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1" u="none" strike="noStrike" kern="1200" cap="none" normalizeH="0" baseline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Поощрять нужно даже первые, самые скромные поступки ребенка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87" y="2848689"/>
        <a:ext cx="9018426" cy="1160621"/>
      </dsp:txXfrm>
    </dsp:sp>
    <dsp:sp modelId="{3CE7A314-2DF3-4986-966A-C600819C1339}">
      <dsp:nvSpPr>
        <dsp:cNvPr id="0" name=""/>
        <dsp:cNvSpPr/>
      </dsp:nvSpPr>
      <dsp:spPr>
        <a:xfrm>
          <a:off x="0" y="4141217"/>
          <a:ext cx="9144000" cy="1286195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1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Ребёнок должен ценить сам факт поощрения, а не награду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87" y="4204004"/>
        <a:ext cx="9018426" cy="1160621"/>
      </dsp:txXfrm>
    </dsp:sp>
    <dsp:sp modelId="{2D669352-E6C1-40E8-9F44-5463ECDB6EC7}">
      <dsp:nvSpPr>
        <dsp:cNvPr id="0" name=""/>
        <dsp:cNvSpPr/>
      </dsp:nvSpPr>
      <dsp:spPr>
        <a:xfrm>
          <a:off x="0" y="5429264"/>
          <a:ext cx="9144000" cy="128619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400" b="1" i="1" u="none" strike="noStrike" kern="1200" cap="none" normalizeH="0" baseline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rPr>
            <a:t>Нельзя злоупотреблять поощрением, любое воздействие требует определённой меры, которую не следует превышать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87" y="5492051"/>
        <a:ext cx="9018426" cy="11606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52BBF-8429-4A6A-B8E0-510657394F13}">
      <dsp:nvSpPr>
        <dsp:cNvPr id="0" name=""/>
        <dsp:cNvSpPr/>
      </dsp:nvSpPr>
      <dsp:spPr>
        <a:xfrm rot="10800000">
          <a:off x="2382282" y="892"/>
          <a:ext cx="7981053" cy="148806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6196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Наказание должно опираться на общественное мнение, в противном случае наказанный становиться “героем дня”, жертвой, и наказание не достигает цели;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754299" y="892"/>
        <a:ext cx="7609036" cy="1488067"/>
      </dsp:txXfrm>
    </dsp:sp>
    <dsp:sp modelId="{5FC7F921-31CC-465B-A1D5-F66577746F49}">
      <dsp:nvSpPr>
        <dsp:cNvPr id="0" name=""/>
        <dsp:cNvSpPr/>
      </dsp:nvSpPr>
      <dsp:spPr>
        <a:xfrm>
          <a:off x="1638248" y="892"/>
          <a:ext cx="1488067" cy="1488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00DA0-3B5D-4675-B2F6-3CB1C8B89B53}">
      <dsp:nvSpPr>
        <dsp:cNvPr id="0" name=""/>
        <dsp:cNvSpPr/>
      </dsp:nvSpPr>
      <dsp:spPr>
        <a:xfrm rot="10800000">
          <a:off x="2350437" y="1517229"/>
          <a:ext cx="7981053" cy="1488067"/>
        </a:xfrm>
        <a:prstGeom prst="homePlat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6196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следует ни упрекать наказанием, ни напоминать о нем в дальнейшем, так как это вызывает озлобление, и ребёнок стремиться к самозащите;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722454" y="1517229"/>
        <a:ext cx="7609036" cy="1488067"/>
      </dsp:txXfrm>
    </dsp:sp>
    <dsp:sp modelId="{4DEB1469-DF99-4D08-A324-15E90EAB2CB4}">
      <dsp:nvSpPr>
        <dsp:cNvPr id="0" name=""/>
        <dsp:cNvSpPr/>
      </dsp:nvSpPr>
      <dsp:spPr>
        <a:xfrm>
          <a:off x="1597177" y="1593165"/>
          <a:ext cx="1488067" cy="1488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1BC0D-B6B2-4A1E-B006-2C0CEF3A9763}">
      <dsp:nvSpPr>
        <dsp:cNvPr id="0" name=""/>
        <dsp:cNvSpPr/>
      </dsp:nvSpPr>
      <dsp:spPr>
        <a:xfrm rot="10800000">
          <a:off x="2350437" y="3035872"/>
          <a:ext cx="7981053" cy="1488067"/>
        </a:xfrm>
        <a:prstGeom prst="homePlat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6196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всякий детский поступок требует наказания. Если он не представляет собой нарушение морального характера, не наносит особо сильного ущерба кому-либо или чему-либо, можно ограничиться замечанием или репликой;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722454" y="3035872"/>
        <a:ext cx="7609036" cy="1488067"/>
      </dsp:txXfrm>
    </dsp:sp>
    <dsp:sp modelId="{1591E0D0-9BF0-41CE-9C89-870DC488AECD}">
      <dsp:nvSpPr>
        <dsp:cNvPr id="0" name=""/>
        <dsp:cNvSpPr/>
      </dsp:nvSpPr>
      <dsp:spPr>
        <a:xfrm>
          <a:off x="1597177" y="3187729"/>
          <a:ext cx="1488067" cy="1488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88B84A-61BF-4609-AA50-0091999B797F}">
      <dsp:nvSpPr>
        <dsp:cNvPr id="0" name=""/>
        <dsp:cNvSpPr/>
      </dsp:nvSpPr>
      <dsp:spPr>
        <a:xfrm rot="10800000">
          <a:off x="2350437" y="4554516"/>
          <a:ext cx="7981053" cy="1488067"/>
        </a:xfrm>
        <a:prstGeom prst="homePlat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6196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Наказание должно быть индивидуальным, нужно разобрать причину поступка, особенности его совершения, поступки, предшествующие совершению поступка.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722454" y="4554516"/>
        <a:ext cx="7609036" cy="1488067"/>
      </dsp:txXfrm>
    </dsp:sp>
    <dsp:sp modelId="{8E53F0F1-F958-412A-9B43-0333E4E58F00}">
      <dsp:nvSpPr>
        <dsp:cNvPr id="0" name=""/>
        <dsp:cNvSpPr/>
      </dsp:nvSpPr>
      <dsp:spPr>
        <a:xfrm>
          <a:off x="1521241" y="4706373"/>
          <a:ext cx="1488067" cy="1488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1571612"/>
            <a:ext cx="8929718" cy="258532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Психологические аспекты применения поощрений и наказаний в воспитании</a:t>
            </a:r>
            <a:endParaRPr lang="ru-RU" sz="5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Поощрение</a:t>
            </a:r>
            <a:r>
              <a:rPr kumimoji="0" lang="ru-RU" sz="36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normalizeH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– метод, который поддерживает и усиливает положительные побуждения и эмоции. Основное значение метода в том, что ребёнок испытывает чувство радости, гордости, особенно в младшем возрасте.</a:t>
            </a:r>
            <a:endParaRPr kumimoji="0" lang="ru-RU" sz="28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9" name="Picture 3" descr="Картинки по запросу поощрение и наказ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90510">
            <a:off x="214282" y="3071810"/>
            <a:ext cx="5715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1" name="Picture 5" descr="Картинки по запросу поощрение и наказа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38613">
            <a:off x="5597167" y="4467845"/>
            <a:ext cx="3181350" cy="2114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spc="100" normalizeH="0" baseline="0" dirty="0" smtClean="0">
                <a:ln w="18000">
                  <a:solidFill>
                    <a:schemeClr val="tx2"/>
                  </a:solidFill>
                  <a:prstDash val="solid"/>
                </a:ln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Наказание</a:t>
            </a:r>
            <a:r>
              <a:rPr kumimoji="0" lang="ru-RU" sz="2800" b="1" i="0" u="none" strike="noStrike" spc="100" normalizeH="0" baseline="0" dirty="0" smtClean="0">
                <a:ln w="18000">
                  <a:solidFill>
                    <a:srgbClr val="92D050"/>
                  </a:solidFill>
                  <a:prstDash val="solid"/>
                </a:ln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– воздействие на личность ребёнка с целью затормозить нежелательные поступки поведения, осудить отдельные действия и поступки. Наказание – оружие очень острое и использовать его нужно крайне осторожно.</a:t>
            </a:r>
            <a:endParaRPr kumimoji="0" lang="ru-RU" sz="2800" b="1" i="0" u="none" strike="noStrike" spc="100" normalizeH="0" baseline="0" dirty="0" smtClean="0">
              <a:ln w="18000">
                <a:solidFill>
                  <a:srgbClr val="92D050"/>
                </a:solidFill>
                <a:prstDash val="solid"/>
              </a:ln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7" name="Picture 3" descr="Картинки по запросу поощрение и наказ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56070">
            <a:off x="408971" y="3292644"/>
            <a:ext cx="4600547" cy="259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9" name="Picture 5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534998">
            <a:off x="4885004" y="3101344"/>
            <a:ext cx="4058952" cy="27021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-1500230" y="0"/>
          <a:ext cx="12001584" cy="7286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Предпосылки использования наказания:</a:t>
            </a:r>
            <a:endParaRPr kumimoji="0" lang="ru-RU" sz="32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8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Надо-не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хочу»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Непослушание может состоять и в том, что взрослый пытается создать побуждения, которые смогли бы преодолеть тенденцию к </a:t>
            </a:r>
            <a:r>
              <a:rPr kumimoji="0" lang="ru-RU" sz="2800" b="1" i="0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избежанию</a:t>
            </a: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ребёнком требуемого поведения.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Кроме того побуждения ребёнка могут вступать в конфликт с создаваемыми побуждениями взрослого.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Конфликты, создаваемые в общении. </a:t>
            </a:r>
            <a:endParaRPr kumimoji="0" lang="ru-RU" sz="2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rial" pitchFamily="34" charset="0"/>
                <a:ea typeface="Times New Roman" pitchFamily="18" charset="0"/>
                <a:cs typeface="Arial" pitchFamily="34" charset="0"/>
              </a:rPr>
              <a:t>Ситуация поощрения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32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это психологическая ситуация, в которой на ребёнка действуют различные побуждения, они могут быть как положительными, так и отрицательными. С одной стороны ребёнок не хочет выполнять требуемое взрослым, а с другой – хочет получить обещанное взрослым поощрение</a:t>
            </a:r>
            <a:endParaRPr kumimoji="0" lang="ru-RU" sz="32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315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AngryWlad</cp:lastModifiedBy>
  <cp:revision>6</cp:revision>
  <dcterms:created xsi:type="dcterms:W3CDTF">2017-05-05T15:48:50Z</dcterms:created>
  <dcterms:modified xsi:type="dcterms:W3CDTF">2017-06-01T15:46:20Z</dcterms:modified>
</cp:coreProperties>
</file>