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2076" y="-5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7ED5-C8B5-491F-A360-6F226752468C}" type="datetimeFigureOut">
              <a:rPr lang="ru-RU" smtClean="0"/>
              <a:t>23.05.2017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71080D-9B92-4A1E-B16A-63883205044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7ED5-C8B5-491F-A360-6F226752468C}" type="datetimeFigureOut">
              <a:rPr lang="ru-RU" smtClean="0"/>
              <a:t>23.05.2017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080D-9B92-4A1E-B16A-6388320504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7ED5-C8B5-491F-A360-6F226752468C}" type="datetimeFigureOut">
              <a:rPr lang="ru-RU" smtClean="0"/>
              <a:t>23.05.2017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080D-9B92-4A1E-B16A-6388320504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7ED5-C8B5-491F-A360-6F226752468C}" type="datetimeFigureOut">
              <a:rPr lang="ru-RU" smtClean="0"/>
              <a:t>23.05.2017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080D-9B92-4A1E-B16A-6388320504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7ED5-C8B5-491F-A360-6F226752468C}" type="datetimeFigureOut">
              <a:rPr lang="ru-RU" smtClean="0"/>
              <a:t>23.05.2017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080D-9B92-4A1E-B16A-63883205044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7ED5-C8B5-491F-A360-6F226752468C}" type="datetimeFigureOut">
              <a:rPr lang="ru-RU" smtClean="0"/>
              <a:t>23.05.2017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080D-9B92-4A1E-B16A-63883205044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7ED5-C8B5-491F-A360-6F226752468C}" type="datetimeFigureOut">
              <a:rPr lang="ru-RU" smtClean="0"/>
              <a:t>23.05.2017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080D-9B92-4A1E-B16A-63883205044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7ED5-C8B5-491F-A360-6F226752468C}" type="datetimeFigureOut">
              <a:rPr lang="ru-RU" smtClean="0"/>
              <a:t>23.05.2017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080D-9B92-4A1E-B16A-6388320504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7ED5-C8B5-491F-A360-6F226752468C}" type="datetimeFigureOut">
              <a:rPr lang="ru-RU" smtClean="0"/>
              <a:t>23.05.2017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080D-9B92-4A1E-B16A-6388320504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7ED5-C8B5-491F-A360-6F226752468C}" type="datetimeFigureOut">
              <a:rPr lang="ru-RU" smtClean="0"/>
              <a:t>23.05.2017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080D-9B92-4A1E-B16A-6388320504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7ED5-C8B5-491F-A360-6F226752468C}" type="datetimeFigureOut">
              <a:rPr lang="ru-RU" smtClean="0"/>
              <a:t>23.05.2017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080D-9B92-4A1E-B16A-6388320504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79E7ED5-C8B5-491F-A360-6F226752468C}" type="datetimeFigureOut">
              <a:rPr lang="ru-RU" smtClean="0"/>
              <a:t>23.05.2017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471080D-9B92-4A1E-B16A-63883205044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Восприятие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0351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29600" cy="1143000"/>
          </a:xfrm>
        </p:spPr>
        <p:txBody>
          <a:bodyPr/>
          <a:lstStyle/>
          <a:p>
            <a:r>
              <a:rPr lang="ru-RU" dirty="0" smtClean="0"/>
              <a:t>Что такое восприятие?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429000"/>
            <a:ext cx="8291264" cy="2697163"/>
          </a:xfrm>
        </p:spPr>
        <p:txBody>
          <a:bodyPr>
            <a:normAutofit/>
          </a:bodyPr>
          <a:lstStyle/>
          <a:p>
            <a:r>
              <a:rPr lang="ru-RU" b="1" dirty="0"/>
              <a:t>Восприятие</a:t>
            </a:r>
            <a:r>
              <a:rPr lang="ru-RU" dirty="0"/>
              <a:t> – это процесс, формирующий образ предметов, явлений из окружающего мира в структуры психики. Это отображение качеств и свойственных характеристик предмета и явления цельно. Это своего рода свернутое мышление. </a:t>
            </a:r>
          </a:p>
        </p:txBody>
      </p:sp>
    </p:spTree>
    <p:extLst>
      <p:ext uri="{BB962C8B-B14F-4D97-AF65-F5344CB8AC3E}">
        <p14:creationId xmlns:p14="http://schemas.microsoft.com/office/powerpoint/2010/main" val="710787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 </a:t>
            </a:r>
            <a:r>
              <a:rPr lang="ru-RU" sz="2800" b="1" dirty="0"/>
              <a:t>Основные особенности </a:t>
            </a:r>
            <a:r>
              <a:rPr lang="ru-RU" sz="2800" b="1" dirty="0" smtClean="0"/>
              <a:t>восприятия: </a:t>
            </a:r>
          </a:p>
          <a:p>
            <a:endParaRPr lang="ru-RU" dirty="0" smtClean="0"/>
          </a:p>
          <a:p>
            <a:r>
              <a:rPr lang="ru-RU" dirty="0" smtClean="0"/>
              <a:t>предметность</a:t>
            </a:r>
          </a:p>
          <a:p>
            <a:r>
              <a:rPr lang="ru-RU" dirty="0"/>
              <a:t>к</a:t>
            </a:r>
            <a:r>
              <a:rPr lang="ru-RU" dirty="0" smtClean="0"/>
              <a:t>онстантность</a:t>
            </a:r>
          </a:p>
          <a:p>
            <a:r>
              <a:rPr lang="ru-RU" dirty="0"/>
              <a:t>ц</a:t>
            </a:r>
            <a:r>
              <a:rPr lang="ru-RU" dirty="0" smtClean="0"/>
              <a:t>елостность</a:t>
            </a:r>
          </a:p>
          <a:p>
            <a:r>
              <a:rPr lang="ru-RU" dirty="0"/>
              <a:t>а</a:t>
            </a:r>
            <a:r>
              <a:rPr lang="ru-RU" dirty="0" smtClean="0"/>
              <a:t>пперцепция</a:t>
            </a:r>
          </a:p>
          <a:p>
            <a:r>
              <a:rPr lang="ru-RU" dirty="0"/>
              <a:t>с</a:t>
            </a:r>
            <a:r>
              <a:rPr lang="ru-RU" dirty="0" smtClean="0"/>
              <a:t>труктурность</a:t>
            </a:r>
          </a:p>
          <a:p>
            <a:r>
              <a:rPr lang="ru-RU" dirty="0"/>
              <a:t>о</a:t>
            </a:r>
            <a:r>
              <a:rPr lang="ru-RU" dirty="0" smtClean="0"/>
              <a:t>смысленность</a:t>
            </a:r>
          </a:p>
          <a:p>
            <a:r>
              <a:rPr lang="ru-RU" dirty="0"/>
              <a:t>и</a:t>
            </a:r>
            <a:r>
              <a:rPr lang="ru-RU" dirty="0" smtClean="0"/>
              <a:t>ллюзия </a:t>
            </a:r>
          </a:p>
          <a:p>
            <a:r>
              <a:rPr lang="ru-RU" dirty="0" smtClean="0"/>
              <a:t>избирательность.</a:t>
            </a:r>
            <a:endParaRPr lang="ru-RU" dirty="0"/>
          </a:p>
        </p:txBody>
      </p:sp>
      <p:pic>
        <p:nvPicPr>
          <p:cNvPr id="1026" name="Picture 2" descr="C:\Program Files (x86)\Microsoft Office\MEDIA\CAGCAT10\j0149481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717032"/>
            <a:ext cx="2864242" cy="2910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4991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Program Files (x86)\Microsoft Office\MEDIA\CAGCAT10\j0293828.wmf"/>
          <p:cNvPicPr>
            <a:picLocks noChangeAspect="1" noChangeArrowheads="1"/>
          </p:cNvPicPr>
          <p:nvPr/>
        </p:nvPicPr>
        <p:blipFill>
          <a:blip r:embed="rId2" cstate="print">
            <a:lum bright="40000"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653136"/>
            <a:ext cx="1744675" cy="183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600200"/>
          </a:xfrm>
        </p:spPr>
        <p:txBody>
          <a:bodyPr/>
          <a:lstStyle/>
          <a:p>
            <a:r>
              <a:rPr lang="ru-RU" dirty="0" smtClean="0"/>
              <a:t>Виды восприятия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1927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Преднамеренное\непреднамеренное </a:t>
            </a:r>
          </a:p>
          <a:p>
            <a:r>
              <a:rPr lang="ru-RU" dirty="0" smtClean="0"/>
              <a:t>Наблюдение </a:t>
            </a:r>
          </a:p>
          <a:p>
            <a:r>
              <a:rPr lang="ru-RU" dirty="0" smtClean="0"/>
              <a:t>классификация </a:t>
            </a:r>
            <a:r>
              <a:rPr lang="ru-RU" dirty="0"/>
              <a:t>восприятий </a:t>
            </a:r>
            <a:r>
              <a:rPr lang="ru-RU" dirty="0" smtClean="0"/>
              <a:t>по модальности:</a:t>
            </a:r>
          </a:p>
          <a:p>
            <a:r>
              <a:rPr lang="ru-RU" dirty="0" smtClean="0"/>
              <a:t>Зрительное</a:t>
            </a:r>
          </a:p>
          <a:p>
            <a:r>
              <a:rPr lang="ru-RU" dirty="0" smtClean="0"/>
              <a:t>Слуховое</a:t>
            </a:r>
          </a:p>
          <a:p>
            <a:r>
              <a:rPr lang="ru-RU" dirty="0" smtClean="0"/>
              <a:t>Осязательное</a:t>
            </a:r>
          </a:p>
          <a:p>
            <a:r>
              <a:rPr lang="ru-RU" dirty="0"/>
              <a:t>Обонятельное </a:t>
            </a:r>
            <a:endParaRPr lang="ru-RU" dirty="0" smtClean="0"/>
          </a:p>
          <a:p>
            <a:r>
              <a:rPr lang="ru-RU" dirty="0" smtClean="0"/>
              <a:t>Вкусовое</a:t>
            </a:r>
          </a:p>
          <a:p>
            <a:r>
              <a:rPr lang="ru-RU" dirty="0" smtClean="0"/>
              <a:t>Восприятие </a:t>
            </a:r>
            <a:r>
              <a:rPr lang="ru-RU" dirty="0"/>
              <a:t>пространства, движения и </a:t>
            </a:r>
            <a:r>
              <a:rPr lang="ru-RU" dirty="0" smtClean="0"/>
              <a:t>времени(более сложные)</a:t>
            </a:r>
          </a:p>
          <a:p>
            <a:r>
              <a:rPr lang="ru-RU" dirty="0"/>
              <a:t>Восприятие информации</a:t>
            </a:r>
            <a:endParaRPr lang="ru-RU" dirty="0" smtClean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1163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Процесс восприятия является сложным</a:t>
            </a:r>
            <a:r>
              <a:rPr lang="ru-RU" dirty="0"/>
              <a:t>, активным, требует существенной аналитико-синтетической работы. Такой характер </a:t>
            </a:r>
            <a:r>
              <a:rPr lang="ru-RU" dirty="0" err="1"/>
              <a:t>воспринимания</a:t>
            </a:r>
            <a:r>
              <a:rPr lang="ru-RU" dirty="0"/>
              <a:t> выражается во многих признаках, которые требуют особого рассмотрения.</a:t>
            </a:r>
          </a:p>
          <a:p>
            <a:r>
              <a:rPr lang="ru-RU" dirty="0"/>
              <a:t>Процесс восприятия имеет моторные компоненты, с помощью которых реализовывается восприятие информации (движение глаз, ощупывание предметов). Поэтому данный процесс вернее будет определить, как перцептивную деятельность </a:t>
            </a:r>
            <a:r>
              <a:rPr lang="ru-RU" dirty="0" smtClean="0"/>
              <a:t>индивида.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3" name="Picture 5" descr="C:\Program Files (x86)\Microsoft Office\MEDIA\CAGCAT10\j0285410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26830" flipH="1">
            <a:off x="6373193" y="4801578"/>
            <a:ext cx="2017345" cy="1919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5970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Program Files (x86)\Microsoft Office\MEDIA\CAGCAT10\j0234131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78260">
            <a:off x="6722251" y="4509120"/>
            <a:ext cx="1952531" cy="2076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31" y="1215932"/>
            <a:ext cx="8075240" cy="4425355"/>
          </a:xfrm>
        </p:spPr>
        <p:txBody>
          <a:bodyPr>
            <a:normAutofit/>
          </a:bodyPr>
          <a:lstStyle/>
          <a:p>
            <a:r>
              <a:rPr lang="ru-RU" dirty="0"/>
              <a:t>Процесс </a:t>
            </a:r>
            <a:r>
              <a:rPr lang="ru-RU" dirty="0" err="1"/>
              <a:t>воспринимания</a:t>
            </a:r>
            <a:r>
              <a:rPr lang="ru-RU" dirty="0"/>
              <a:t> никогда не ограничивается одной модальностью, а имеет слаженную взаимосвязь нескольких анализаторов, в результате которой появляются представления, сформировавшиеся в </a:t>
            </a:r>
            <a:r>
              <a:rPr lang="ru-RU" dirty="0" smtClean="0"/>
              <a:t>личности.</a:t>
            </a:r>
          </a:p>
          <a:p>
            <a:r>
              <a:rPr lang="ru-RU" dirty="0" smtClean="0"/>
              <a:t>Когда </a:t>
            </a:r>
            <a:r>
              <a:rPr lang="ru-RU" dirty="0"/>
              <a:t>перед глазами человека есть часы, он мысленно называет этот предмет, не обращая внимания на несущественные свойства (цвет, форма, размер), но выделяет главное </a:t>
            </a:r>
            <a:r>
              <a:rPr lang="ru-RU" dirty="0">
                <a:solidFill>
                  <a:srgbClr val="FF0000"/>
                </a:solidFill>
              </a:rPr>
              <a:t>свой</a:t>
            </a:r>
            <a:r>
              <a:rPr lang="ru-RU" dirty="0">
                <a:solidFill>
                  <a:schemeClr val="tx1"/>
                </a:solidFill>
              </a:rPr>
              <a:t>ство</a:t>
            </a:r>
            <a:r>
              <a:rPr lang="ru-RU" dirty="0"/>
              <a:t> – указание времени.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2613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600200"/>
          </a:xfrm>
        </p:spPr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84252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62</TotalTime>
  <Words>135</Words>
  <Application>Microsoft Office PowerPoint</Application>
  <PresentationFormat>Экран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Исполнительная</vt:lpstr>
      <vt:lpstr>Восприятие </vt:lpstr>
      <vt:lpstr>Что такое восприятие?</vt:lpstr>
      <vt:lpstr>Презентация PowerPoint</vt:lpstr>
      <vt:lpstr>Виды восприятия</vt:lpstr>
      <vt:lpstr>Презентация PowerPoint</vt:lpstr>
      <vt:lpstr>Презентация PowerPoint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Восприятие</dc:title>
  <dc:creator/>
  <cp:lastModifiedBy>Nemo</cp:lastModifiedBy>
  <cp:revision>8</cp:revision>
  <dcterms:created xsi:type="dcterms:W3CDTF">2017-05-21T10:05:23Z</dcterms:created>
  <dcterms:modified xsi:type="dcterms:W3CDTF">2017-05-23T19:55:00Z</dcterms:modified>
</cp:coreProperties>
</file>