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1A53D3-0EC4-4D61-A9CB-4982A0D1E122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6D8843-0782-4018-A8E1-92A32CF28F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5628460" cy="2868168"/>
          </a:xfrm>
        </p:spPr>
        <p:txBody>
          <a:bodyPr/>
          <a:lstStyle/>
          <a:p>
            <a:r>
              <a:rPr lang="ru-RU" dirty="0" smtClean="0"/>
              <a:t>Психологические основы </a:t>
            </a:r>
            <a:r>
              <a:rPr lang="ru-RU" dirty="0" smtClean="0"/>
              <a:t>обучения (ч.1)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1.Понятие  учебной деятельности.</a:t>
            </a:r>
          </a:p>
          <a:p>
            <a:r>
              <a:rPr lang="ru-RU" dirty="0" smtClean="0"/>
              <a:t>2.Понятие обучения. </a:t>
            </a:r>
          </a:p>
          <a:p>
            <a:r>
              <a:rPr lang="ru-RU" dirty="0" smtClean="0"/>
              <a:t>3.Обучение и развитие.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Систематическая, целенаправленная, специально организованная деятельность, направленная на освоение культурно-исторического опыта человечества.</a:t>
            </a:r>
          </a:p>
          <a:p>
            <a:r>
              <a:rPr lang="ru-RU" dirty="0" smtClean="0"/>
              <a:t>Результатом учебной деятельности является система знаний, умений, навыков и способов действия.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Совместная деятельность учителя и ученика, обеспечивающая усвоение знаний школьниками и овладение способами приобретения знаний</a:t>
            </a:r>
          </a:p>
          <a:p>
            <a:r>
              <a:rPr lang="ru-RU" dirty="0" smtClean="0"/>
              <a:t>Взаимодействие 2 видов деятельности:</a:t>
            </a:r>
          </a:p>
          <a:p>
            <a:pPr lvl="1"/>
            <a:r>
              <a:rPr lang="ru-RU" dirty="0" smtClean="0"/>
              <a:t>Деятельность учителя</a:t>
            </a:r>
          </a:p>
          <a:p>
            <a:pPr lvl="1"/>
            <a:r>
              <a:rPr lang="ru-RU" dirty="0" smtClean="0"/>
              <a:t>Деятельность ученика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соотносятся обучение и развитие?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и развитие – отсутствует связь</a:t>
            </a:r>
          </a:p>
          <a:p>
            <a:r>
              <a:rPr lang="ru-RU" dirty="0" smtClean="0"/>
              <a:t>Обучение и развитие – тождественные процессы</a:t>
            </a:r>
          </a:p>
          <a:p>
            <a:r>
              <a:rPr lang="ru-RU" dirty="0" smtClean="0"/>
              <a:t>Обучение и развитие – существует тесная связь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и развитие: </a:t>
            </a:r>
            <a:br>
              <a:rPr lang="ru-RU" dirty="0" smtClean="0"/>
            </a:br>
            <a:r>
              <a:rPr lang="ru-RU" dirty="0" smtClean="0"/>
              <a:t>отсутствует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5500" dirty="0" smtClean="0"/>
              <a:t>1. Позиция Ж.Пиаже</a:t>
            </a:r>
          </a:p>
          <a:p>
            <a:r>
              <a:rPr lang="ru-RU" sz="5500" dirty="0" smtClean="0"/>
              <a:t>2. Отрицается </a:t>
            </a:r>
            <a:r>
              <a:rPr lang="ru-RU" sz="5500" dirty="0"/>
              <a:t>связь между обучением и развитием ребенка</a:t>
            </a:r>
            <a:r>
              <a:rPr lang="ru-RU" sz="5500" dirty="0" smtClean="0"/>
              <a:t>.</a:t>
            </a:r>
          </a:p>
          <a:p>
            <a:r>
              <a:rPr lang="ru-RU" sz="5500" dirty="0" smtClean="0"/>
              <a:t>3.Детское развитие независимо от обучения, обучение лишь внешнее условие созревания. </a:t>
            </a:r>
          </a:p>
          <a:p>
            <a:r>
              <a:rPr lang="ru-RU" sz="5500" dirty="0" smtClean="0"/>
              <a:t>4. </a:t>
            </a:r>
            <a:r>
              <a:rPr lang="ru-RU" sz="5500" dirty="0"/>
              <a:t>Эта независимость выражается, в частности, в том, что </a:t>
            </a:r>
            <a:r>
              <a:rPr lang="ru-RU" sz="5500" b="1" dirty="0"/>
              <a:t>мышление</a:t>
            </a:r>
            <a:r>
              <a:rPr lang="ru-RU" sz="5500" dirty="0"/>
              <a:t> ребенка проходит через известные стадии, независимо от того, обучается он или не обучается. А относительность независимости этих процессов состоит в том, что для того, чтобы обучение стало возможным, развитие должно подготовить для этого соответствующую основу. Обучение в этом случае "идет в хвосте развития", оно как бы надстраивается над </a:t>
            </a:r>
            <a:r>
              <a:rPr lang="ru-RU" sz="5500" b="1" dirty="0" smtClean="0"/>
              <a:t>созреванием</a:t>
            </a:r>
            <a:r>
              <a:rPr lang="ru-RU" sz="5500" dirty="0" smtClean="0"/>
              <a:t>.</a:t>
            </a:r>
          </a:p>
          <a:p>
            <a:pPr>
              <a:buNone/>
            </a:pPr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5500" dirty="0"/>
              <a:t>         </a:t>
            </a:r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5500" dirty="0"/>
              <a:t>    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и развитие – тождественные процессы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1.Позиция У. Джемса, </a:t>
            </a:r>
            <a:r>
              <a:rPr lang="ru-RU" dirty="0" err="1" smtClean="0"/>
              <a:t>Э.Торндайка</a:t>
            </a:r>
            <a:r>
              <a:rPr lang="ru-RU" dirty="0" smtClean="0"/>
              <a:t> и др.</a:t>
            </a:r>
          </a:p>
          <a:p>
            <a:r>
              <a:rPr lang="ru-RU" dirty="0" smtClean="0"/>
              <a:t>2. </a:t>
            </a:r>
            <a:r>
              <a:rPr lang="ru-RU" dirty="0"/>
              <a:t>Считается, что ребенок развивается в меру того, как он обучается, поэтому развитие есть обучение, а обучение и есть развитие. Каждый шаг обучения считался и шагом развития ученика. При этом Э. </a:t>
            </a:r>
            <a:r>
              <a:rPr lang="ru-RU" dirty="0" err="1"/>
              <a:t>Торндайк</a:t>
            </a:r>
            <a:r>
              <a:rPr lang="ru-RU" dirty="0"/>
              <a:t> не видел разницы между обучением человека и обучением животного, отрицал роль сознания в обучении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Обучение </a:t>
            </a:r>
            <a:r>
              <a:rPr lang="ru-RU" dirty="0"/>
              <a:t>и есть развитие, что первое полностью сливается с детским развитием, когда каждый шаг в обучении соответствует шагу в развитии (при этом развитие сводится в основном к накоплению всевозможных привычек). </a:t>
            </a:r>
            <a:endParaRPr lang="ru-RU" dirty="0" smtClean="0"/>
          </a:p>
          <a:p>
            <a:r>
              <a:rPr lang="ru-RU" dirty="0" smtClean="0"/>
              <a:t>4. Естественно</a:t>
            </a:r>
            <a:r>
              <a:rPr lang="ru-RU" dirty="0"/>
              <a:t>, что по этой теории любое обучение - развивающее, поскольку обучение детей, например, каким-либо математическим знаниям может приводить к развитию у них ценных интеллектуальных привычек. Нужно иметь в виду, что учителя и методисты, опирающиеся в своей работе по преимуществу на практической опыт, могут быть сторонниками именно такой теории, не требующей проведения достаточно сложных процедур по различению процессов "обучения" и процессов "развития" (а они порой действительно трудно различимы)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и развитие – есть тесная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1.  Развитие - </a:t>
            </a:r>
            <a:r>
              <a:rPr lang="ru-RU" dirty="0" smtClean="0"/>
              <a:t>двойственный процесс: как </a:t>
            </a:r>
            <a:r>
              <a:rPr lang="ru-RU" b="1" dirty="0" smtClean="0"/>
              <a:t>созревание</a:t>
            </a:r>
            <a:r>
              <a:rPr lang="ru-RU" dirty="0" smtClean="0"/>
              <a:t> и как </a:t>
            </a:r>
            <a:r>
              <a:rPr lang="ru-RU" b="1" dirty="0" smtClean="0"/>
              <a:t>обучение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Созревание как-то влияет на обучение, а обучение, в свою очередь, влияет на созревание.</a:t>
            </a:r>
          </a:p>
          <a:p>
            <a:r>
              <a:rPr lang="ru-RU" dirty="0" smtClean="0"/>
              <a:t>3. При этом обучение понимается как процесс возникновения новых структур и усовершенствования старых, а поэтому обучение может идти не только вслед за развитием, но и впереди него, вызывая в нем новообразования.</a:t>
            </a:r>
          </a:p>
          <a:p>
            <a:r>
              <a:rPr lang="ru-RU" dirty="0" smtClean="0"/>
              <a:t>4. С одной стороны, развитие мыслится как </a:t>
            </a:r>
            <a:r>
              <a:rPr lang="ru-RU" b="1" dirty="0" smtClean="0"/>
              <a:t>процесс</a:t>
            </a:r>
            <a:r>
              <a:rPr lang="ru-RU" dirty="0" smtClean="0"/>
              <a:t>, от обучения независимый. С другой стороны, само обучение, в котором ребенок приобретает новые формы поведения, рассматривается как тождественное развитию. </a:t>
            </a:r>
          </a:p>
          <a:p>
            <a:r>
              <a:rPr lang="ru-RU" dirty="0" smtClean="0"/>
              <a:t> 5. «Развитие всегда оказывается более широким кругом, чем обучение... Ребенок научился производить какую-либо операцию. Тем самым он усвоил какой-то структурный принцип, сфера приложения которого шире, чем только операции того типа, на котором это принцип был усвоен. Следовательно, совершая шаг в обучении, ребенок продвигается в развитии на два шага, т.е. обучение и развитие не совпадают" (</a:t>
            </a:r>
            <a:r>
              <a:rPr lang="ru-RU" dirty="0" err="1" smtClean="0"/>
              <a:t>Выготский</a:t>
            </a:r>
            <a:r>
              <a:rPr lang="ru-RU" dirty="0" smtClean="0"/>
              <a:t> Л.С., 1991. С. 381-382).</a:t>
            </a:r>
          </a:p>
          <a:p>
            <a:r>
              <a:rPr lang="ru-RU" dirty="0" smtClean="0"/>
              <a:t> Данная теория разводит процессы обучения и развития и вместе с тем устанавливает их взаимосвязь (развитие подготавливает обучение, а обучение стимулирует развитие).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Обучение </a:t>
            </a:r>
            <a:r>
              <a:rPr lang="ru-RU" dirty="0" smtClean="0"/>
              <a:t>опережает развитие (позиция </a:t>
            </a:r>
            <a:r>
              <a:rPr lang="ru-RU" dirty="0" err="1" smtClean="0"/>
              <a:t>Л.С.Выготского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r>
              <a:rPr lang="ru-RU" b="1" dirty="0" smtClean="0"/>
              <a:t>Зона актуального развития</a:t>
            </a:r>
            <a:r>
              <a:rPr lang="ru-RU" dirty="0" smtClean="0"/>
              <a:t>, которая характеризует особенности психических функций детей, сложившихся на сегодняшний день.</a:t>
            </a:r>
          </a:p>
          <a:p>
            <a:r>
              <a:rPr lang="ru-RU" b="1" dirty="0" smtClean="0"/>
              <a:t>Зона ближайшего развития, </a:t>
            </a:r>
            <a:r>
              <a:rPr lang="ru-RU" dirty="0" smtClean="0"/>
              <a:t>которая требует  ориентировки на реализацию возможностей завтрашнего </a:t>
            </a:r>
            <a:r>
              <a:rPr lang="ru-RU" dirty="0" smtClean="0"/>
              <a:t>дня, показывает, какого уровня развития психики можно достичь в </a:t>
            </a:r>
            <a:r>
              <a:rPr lang="ru-RU" smtClean="0"/>
              <a:t>ближайшем будущем.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397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Психологические основы обучения (ч.1)</vt:lpstr>
      <vt:lpstr>Основные вопросы</vt:lpstr>
      <vt:lpstr>Учебная деятельность</vt:lpstr>
      <vt:lpstr>Обучение</vt:lpstr>
      <vt:lpstr>Как соотносятся обучение и развитие?</vt:lpstr>
      <vt:lpstr>Обучение и развитие:  отсутствует связь</vt:lpstr>
      <vt:lpstr>Обучение и развитие – тождественные процессы</vt:lpstr>
      <vt:lpstr>Обучение и развитие – есть тесная связь</vt:lpstr>
      <vt:lpstr>Обучение опережает развитие (позиция Л.С.Выготского)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основы обучения (ч.1)</dc:title>
  <dc:creator>SS</dc:creator>
  <cp:lastModifiedBy>SS</cp:lastModifiedBy>
  <cp:revision>1</cp:revision>
  <dcterms:created xsi:type="dcterms:W3CDTF">2017-05-01T17:33:00Z</dcterms:created>
  <dcterms:modified xsi:type="dcterms:W3CDTF">2017-05-01T17:36:03Z</dcterms:modified>
</cp:coreProperties>
</file>