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57" r:id="rId5"/>
    <p:sldId id="266" r:id="rId6"/>
    <p:sldId id="261" r:id="rId7"/>
    <p:sldId id="265" r:id="rId8"/>
    <p:sldId id="260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3135-054A-4EBB-B81B-3E90E2494335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61FD-00FE-46CF-8631-7B1E49F8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3135-054A-4EBB-B81B-3E90E2494335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61FD-00FE-46CF-8631-7B1E49F8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3135-054A-4EBB-B81B-3E90E2494335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61FD-00FE-46CF-8631-7B1E49F8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3135-054A-4EBB-B81B-3E90E2494335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61FD-00FE-46CF-8631-7B1E49F8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3135-054A-4EBB-B81B-3E90E2494335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61FD-00FE-46CF-8631-7B1E49F8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3135-054A-4EBB-B81B-3E90E2494335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61FD-00FE-46CF-8631-7B1E49F8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3135-054A-4EBB-B81B-3E90E2494335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61FD-00FE-46CF-8631-7B1E49F8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3135-054A-4EBB-B81B-3E90E2494335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61FD-00FE-46CF-8631-7B1E49F8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3135-054A-4EBB-B81B-3E90E2494335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61FD-00FE-46CF-8631-7B1E49F8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3135-054A-4EBB-B81B-3E90E2494335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61FD-00FE-46CF-8631-7B1E49F8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3135-054A-4EBB-B81B-3E90E2494335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61FD-00FE-46CF-8631-7B1E49F8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23135-054A-4EBB-B81B-3E90E2494335}" type="datetimeFigureOut">
              <a:rPr lang="ru-RU" smtClean="0"/>
              <a:pPr/>
              <a:t>30.04.2017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A61FD-00FE-46CF-8631-7B1E49F812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фф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632" y="0"/>
            <a:ext cx="9154632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500166" y="857232"/>
            <a:ext cx="6215106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i="1" dirty="0">
                <a:latin typeface="Monotype Corsiva" pitchFamily="66" charset="0"/>
              </a:rPr>
              <a:t>Упражнения на развитие </a:t>
            </a:r>
            <a:r>
              <a:rPr lang="ru-RU" sz="4800" b="1" i="1" dirty="0" smtClean="0">
                <a:latin typeface="Monotype Corsiva" pitchFamily="66" charset="0"/>
              </a:rPr>
              <a:t>внимания</a:t>
            </a:r>
          </a:p>
          <a:p>
            <a:pPr algn="ctr"/>
            <a:endParaRPr lang="ru-RU" sz="4800" b="1" i="1" dirty="0" smtClean="0">
              <a:latin typeface="Monotype Corsiva" pitchFamily="66" charset="0"/>
            </a:endParaRPr>
          </a:p>
          <a:p>
            <a:pPr algn="ctr"/>
            <a:endParaRPr lang="ru-RU" sz="4800" b="1" i="1" dirty="0" smtClean="0">
              <a:latin typeface="Monotype Corsiva" pitchFamily="66" charset="0"/>
            </a:endParaRPr>
          </a:p>
          <a:p>
            <a:pPr algn="ctr"/>
            <a:endParaRPr lang="ru-RU" sz="4800" b="1" i="1" dirty="0" smtClean="0">
              <a:latin typeface="Monotype Corsiva" pitchFamily="66" charset="0"/>
            </a:endParaRPr>
          </a:p>
          <a:p>
            <a:pPr algn="ctr"/>
            <a:r>
              <a:rPr lang="ru-RU" sz="2400" b="1" i="1" dirty="0" smtClean="0">
                <a:latin typeface="Monotype Corsiva" pitchFamily="66" charset="0"/>
              </a:rPr>
              <a:t>Подготовила студентка 101 группы исторического факультета Борисевич Светлана</a:t>
            </a:r>
            <a:r>
              <a:rPr lang="ru-RU" sz="4800" b="1" i="1" dirty="0">
                <a:latin typeface="Monotype Corsiva" pitchFamily="66" charset="0"/>
              </a:rPr>
              <a:t/>
            </a:r>
            <a:br>
              <a:rPr lang="ru-RU" sz="4800" b="1" i="1" dirty="0">
                <a:latin typeface="Monotype Corsiva" pitchFamily="66" charset="0"/>
              </a:rPr>
            </a:br>
            <a:endParaRPr lang="ru-RU" sz="48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C:\Users\admin\Desktop\фф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16" y="0"/>
            <a:ext cx="9154632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Ходите постоянно разными маршрутами, запоминая внешний вид зданий, расположение дорожных знаков и т.д. Запишите всё, что запомнили. Пройдите этим маршрутом снова, проверяя, что  вы запомнили правильно.</a:t>
            </a:r>
            <a:br>
              <a:rPr lang="ru-RU" sz="2800" dirty="0" smtClean="0"/>
            </a:br>
            <a:endParaRPr lang="ru-RU" dirty="0"/>
          </a:p>
        </p:txBody>
      </p:sp>
      <p:pic>
        <p:nvPicPr>
          <p:cNvPr id="20483" name="Picture 3" descr="https://im1-tub-by.yandex.net/i?id=213cb87afb221391c0187190c304d532&amp;n=33&amp;h=215&amp;w=3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293044"/>
            <a:ext cx="6858048" cy="45649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admin\Desktop\фф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16" y="0"/>
            <a:ext cx="9154632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2286" y="1500174"/>
            <a:ext cx="907171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видите, 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упражнения на развитие внимания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ельзя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назвать сложными.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Главное, не ленится их выполнять ежедневно,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тогда и результаты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заставят себя ждать.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фф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16" y="0"/>
            <a:ext cx="915463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86808" cy="1739294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Упражнения на развитие внимания могут быть весьма эффективными, если выбрать те, что действительно помогут и не ленится ежедневно тренироваться.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 развитии внимания поможет регулярное выполнение упражнений.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33575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1371600" marR="0" lvl="0" indent="-1371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9600" dirty="0" smtClean="0">
              <a:latin typeface="+mj-lt"/>
              <a:ea typeface="+mj-ea"/>
              <a:cs typeface="+mj-cs"/>
            </a:endParaRPr>
          </a:p>
          <a:p>
            <a:pPr marL="1371600" marR="0" lvl="0" indent="-1371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9600" dirty="0">
              <a:latin typeface="+mj-lt"/>
              <a:ea typeface="+mj-ea"/>
              <a:cs typeface="+mj-cs"/>
            </a:endParaRPr>
          </a:p>
          <a:p>
            <a:pPr marL="1371600" marR="0" lvl="0" indent="-1371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9600" dirty="0" smtClean="0"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)Не совмещайте тренировки с выполнением какого-то дела.</a:t>
            </a:r>
            <a:r>
              <a:rPr kumimoji="0" lang="ru-RU" sz="9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Вы должны сосредоточиться на чем-то одном.</a:t>
            </a:r>
          </a:p>
          <a:p>
            <a:pPr marL="1371600" marR="0" lvl="0" indent="-1371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9600" dirty="0" smtClean="0">
                <a:latin typeface="Times New Roman" pitchFamily="18" charset="0"/>
                <a:ea typeface="+mj-ea"/>
                <a:cs typeface="Times New Roman" pitchFamily="18" charset="0"/>
              </a:rPr>
              <a:t>2)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Убедитесь, что ваше психическое и физическое состояние в норме.</a:t>
            </a:r>
          </a:p>
          <a:p>
            <a:pPr marL="1371600" marR="0" lvl="0" indent="-1371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9600" dirty="0" smtClean="0">
                <a:latin typeface="Times New Roman" pitchFamily="18" charset="0"/>
                <a:ea typeface="+mj-ea"/>
                <a:cs typeface="Times New Roman" pitchFamily="18" charset="0"/>
              </a:rPr>
              <a:t>3)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Создайте себе оптимальные условия для занятий – убедитесь, что ничто и никто вас не отвлекает.</a:t>
            </a:r>
          </a:p>
          <a:p>
            <a:pPr marL="1371600" marR="0" lvl="0" indent="-1371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9600" dirty="0" smtClean="0">
                <a:latin typeface="Times New Roman" pitchFamily="18" charset="0"/>
                <a:ea typeface="+mj-ea"/>
                <a:cs typeface="Times New Roman" pitchFamily="18" charset="0"/>
              </a:rPr>
              <a:t>4)Проявляйте усилие во время занятий.</a:t>
            </a:r>
            <a:endParaRPr kumimoji="0" lang="ru-RU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1371600" marR="0" lvl="0" indent="-1371600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9600" dirty="0" smtClean="0">
                <a:latin typeface="Times New Roman" pitchFamily="18" charset="0"/>
                <a:ea typeface="+mj-ea"/>
                <a:cs typeface="Times New Roman" pitchFamily="18" charset="0"/>
              </a:rPr>
              <a:t>5)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Не бросайте выполнение упражнений после недели–двух, считая, что они бесполезны.</a:t>
            </a:r>
          </a:p>
          <a:p>
            <a:pPr marL="1371600" marR="0" lvl="0" indent="-1371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их эффективности вы убедитесь не ранее, чем через месяц.</a:t>
            </a:r>
            <a:b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785926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57158" y="1714488"/>
            <a:ext cx="81427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0000"/>
                </a:solidFill>
                <a:latin typeface="Ubuntu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Ubuntu" charset="0"/>
                <a:ea typeface="Times New Roman" pitchFamily="18" charset="0"/>
                <a:cs typeface="Times New Roman" pitchFamily="18" charset="0"/>
              </a:rPr>
              <a:t>оветы, как усилить эффективность упражнений на развитие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Ubuntu" charset="0"/>
                <a:ea typeface="Times New Roman" pitchFamily="18" charset="0"/>
                <a:cs typeface="Times New Roman" pitchFamily="18" charset="0"/>
              </a:rPr>
              <a:t> внимания: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фф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632" y="0"/>
            <a:ext cx="9154632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428604"/>
            <a:ext cx="85010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Упражнения на развитие внимания с картинками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571612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Ubuntu"/>
                <a:ea typeface="Times New Roman" pitchFamily="18" charset="0"/>
                <a:cs typeface="Times New Roman" pitchFamily="18" charset="0"/>
              </a:rPr>
              <a:t>Можно использовать какие угодно картинки, не обязательно искать специальные пособия.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Ubuntu"/>
                <a:ea typeface="Times New Roman" pitchFamily="18" charset="0"/>
                <a:cs typeface="Times New Roman" pitchFamily="18" charset="0"/>
              </a:rPr>
              <a:t>Для начала используйте картинки, не перегруженные деталями, но постепенно начинайте усложнять себе задачу и использовать фотографии, где изображено как можно больше разных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Ubuntu"/>
                <a:ea typeface="Times New Roman" pitchFamily="18" charset="0"/>
                <a:cs typeface="Times New Roman" pitchFamily="18" charset="0"/>
              </a:rPr>
              <a:t> деталей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Ubuntu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Ubuntu"/>
                <a:ea typeface="Times New Roman" pitchFamily="18" charset="0"/>
                <a:cs typeface="Times New Roman" pitchFamily="18" charset="0"/>
              </a:rPr>
              <a:t>Делать это упражнение просто: смотрите в течение 10 секунд на картинку, а затем опишите все, что вы видели.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Ubuntu"/>
                <a:ea typeface="Times New Roman" pitchFamily="18" charset="0"/>
                <a:cs typeface="Times New Roman" pitchFamily="18" charset="0"/>
              </a:rPr>
              <a:t>Чем детальнее будет ваше описание, тем лучше.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Ubuntu"/>
                <a:ea typeface="Times New Roman" pitchFamily="18" charset="0"/>
                <a:cs typeface="Times New Roman" pitchFamily="18" charset="0"/>
              </a:rPr>
              <a:t>Когда вы начнете демонстрировать неплохие результаты, начинайте еще больше усложнять для себя задачу: используйте изображение с множеством мелких деталей и смотрите на него не дольше 5 секунд.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фф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632" y="0"/>
            <a:ext cx="9154632" cy="6858000"/>
          </a:xfrm>
          <a:prstGeom prst="rect">
            <a:avLst/>
          </a:prstGeom>
          <a:noFill/>
        </p:spPr>
      </p:pic>
      <p:pic>
        <p:nvPicPr>
          <p:cNvPr id="2052" name="Picture 4" descr="http://pamyatplus.ru/wp-content/uploads/2016/02/naidi-10-otlichiy-1024x7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500174"/>
            <a:ext cx="6725478" cy="464347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Ubuntu"/>
                <a:ea typeface="Times New Roman" pitchFamily="18" charset="0"/>
                <a:cs typeface="Times New Roman" pitchFamily="18" charset="0"/>
              </a:rPr>
              <a:t>Хорошо подходят для развития внимания и любимые многими с детства </a:t>
            </a:r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solidFill>
                  <a:srgbClr val="000000"/>
                </a:solidFill>
                <a:latin typeface="Ubuntu"/>
                <a:ea typeface="Times New Roman" pitchFamily="18" charset="0"/>
                <a:cs typeface="Times New Roman" pitchFamily="18" charset="0"/>
              </a:rPr>
              <a:t>Найди 10 отличий</a:t>
            </a:r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solidFill>
                  <a:srgbClr val="000000"/>
                </a:solidFill>
                <a:latin typeface="Ubuntu"/>
                <a:ea typeface="Times New Roman" pitchFamily="18" charset="0"/>
                <a:cs typeface="Times New Roman" pitchFamily="18" charset="0"/>
              </a:rPr>
              <a:t>: две картинки, детали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Ubuntu"/>
                <a:ea typeface="Times New Roman" pitchFamily="18" charset="0"/>
                <a:cs typeface="Times New Roman" pitchFamily="18" charset="0"/>
              </a:rPr>
              <a:t>которых имеют отличия и именно их нужно отыскать.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Ubuntu"/>
                <a:ea typeface="Times New Roman" pitchFamily="18" charset="0"/>
                <a:cs typeface="Times New Roman" pitchFamily="18" charset="0"/>
              </a:rPr>
              <a:t>В интернете можно найти великое множество таких изображений.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фф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632" y="0"/>
            <a:ext cx="915463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Упражнения на развитие внимания с цифрами</a:t>
            </a:r>
            <a:endParaRPr lang="ru-RU" sz="2800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928802"/>
            <a:ext cx="928687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Цифры часто используют для того, чтобы развивать внимание и память.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Подобные упражнения не подходят для детей, так как для них это  сложно и не интересно.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взрослым не следует ограничиваться лишь картинками, потому что внимание нужно тренировать разными способами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Ubuntu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dmin\Desktop\фф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16" y="1"/>
            <a:ext cx="9154632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929718" cy="6858000"/>
          </a:xfrm>
        </p:spPr>
        <p:txBody>
          <a:bodyPr/>
          <a:lstStyle/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3 </a:t>
            </a:r>
            <a:r>
              <a:rPr lang="ru-RU" sz="2400" b="1" dirty="0"/>
              <a:t>упражнения с цифрами на развитие внимания</a:t>
            </a:r>
            <a:r>
              <a:rPr lang="ru-RU" sz="2400" b="1" dirty="0" smtClean="0"/>
              <a:t>: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Внимательно </a:t>
            </a:r>
            <a:r>
              <a:rPr lang="ru-RU" dirty="0"/>
              <a:t>изучите цифровой ряд: 136947385264983574527</a:t>
            </a:r>
            <a:r>
              <a:rPr lang="ru-RU" dirty="0" smtClean="0"/>
              <a:t>. </a:t>
            </a:r>
          </a:p>
          <a:p>
            <a:pPr fontAlgn="base">
              <a:buNone/>
            </a:pPr>
            <a:r>
              <a:rPr lang="ru-RU" sz="2800" dirty="0" smtClean="0"/>
              <a:t>Сколько 5 здесь есть? Сколько 3? Сколько цифр дают в сумме 10? Нашли ли вы 3 цифры, что дают в сумме 11? А те, что дают в сумме 13? 21?</a:t>
            </a:r>
          </a:p>
          <a:p>
            <a:pPr fontAlgn="base">
              <a:buNone/>
            </a:pPr>
            <a:endParaRPr lang="ru-RU" i="1" dirty="0" smtClean="0"/>
          </a:p>
          <a:p>
            <a:pPr fontAlgn="base">
              <a:buNone/>
            </a:pPr>
            <a:r>
              <a:rPr lang="ru-RU" i="1" dirty="0" smtClean="0"/>
              <a:t>Можно самостоятельно придумывать вопросы и искать на них ответы, так же, как и менять цифровой ряд по своему усмотрению.</a:t>
            </a:r>
          </a:p>
          <a:p>
            <a:pPr lvl="0">
              <a:buFont typeface="Wingdings" pitchFamily="2" charset="2"/>
              <a:buChar char="Ø"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 fontAlgn="base"/>
            <a:endParaRPr lang="ru-RU" dirty="0"/>
          </a:p>
          <a:p>
            <a:pPr fontAlgn="base">
              <a:buNone/>
            </a:pPr>
            <a:endParaRPr lang="ru-RU" dirty="0" smtClean="0"/>
          </a:p>
          <a:p>
            <a:pPr fontAlgn="base">
              <a:buNone/>
            </a:pPr>
            <a:endParaRPr lang="ru-RU" dirty="0"/>
          </a:p>
          <a:p>
            <a:pPr lvl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dmin\Desktop\фф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16" y="1"/>
            <a:ext cx="9154632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buFont typeface="Arial" pitchFamily="34" charset="0"/>
              <a:buChar char="•"/>
            </a:pPr>
            <a:r>
              <a:rPr lang="ru-RU" sz="2400" dirty="0" smtClean="0"/>
              <a:t> Какие из этого ряда цифр можно одновременно делить на 2 и на 3?</a:t>
            </a:r>
          </a:p>
          <a:p>
            <a:pPr fontAlgn="base"/>
            <a:endParaRPr lang="ru-RU" sz="2400" dirty="0" smtClean="0"/>
          </a:p>
          <a:p>
            <a:pPr fontAlgn="base"/>
            <a:r>
              <a:rPr lang="ru-RU" sz="2400" dirty="0" smtClean="0"/>
              <a:t>66, 88, 54, 31, 90, 45, 24, 91, 78, 9, 34, 12, 46.</a:t>
            </a:r>
          </a:p>
          <a:p>
            <a:pPr fontAlgn="base"/>
            <a:endParaRPr lang="ru-RU" sz="2400" dirty="0" smtClean="0"/>
          </a:p>
          <a:p>
            <a:pPr fontAlgn="base"/>
            <a:r>
              <a:rPr lang="ru-RU" sz="2400" dirty="0" smtClean="0"/>
              <a:t>Для того чтобы выполняемое вами упражнение было более эффективно, не пользуйтесь калькулятором.</a:t>
            </a:r>
          </a:p>
          <a:p>
            <a:pPr fontAlgn="base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Font typeface="Arial" pitchFamily="34" charset="0"/>
              <a:buChar char="•"/>
            </a:pPr>
            <a:r>
              <a:rPr lang="ru-RU" sz="2400" dirty="0" smtClean="0">
                <a:cs typeface="Times New Roman" pitchFamily="18" charset="0"/>
              </a:rPr>
              <a:t>     Магический квадрат.</a:t>
            </a:r>
            <a:r>
              <a:rPr lang="ru-RU" sz="2400" dirty="0" smtClean="0"/>
              <a:t> </a:t>
            </a:r>
          </a:p>
          <a:p>
            <a:pPr fontAlgn="base"/>
            <a:endParaRPr lang="ru-RU" sz="2400" dirty="0" smtClean="0"/>
          </a:p>
          <a:p>
            <a:pPr fontAlgn="base"/>
            <a:r>
              <a:rPr lang="ru-RU" sz="2400" dirty="0" smtClean="0"/>
              <a:t>Заполните вот этот квадрат цифрами, чтобы каждый из его рядов, как по горизонтали, так и по вертикали давали в сумме 50, 80, 130, 180 и т.д.</a:t>
            </a:r>
          </a:p>
          <a:p>
            <a:pPr lvl="0" fontAlgn="base">
              <a:buFont typeface="Arial" pitchFamily="34" charset="0"/>
              <a:buChar char="•"/>
            </a:pPr>
            <a:endParaRPr lang="ru-RU" sz="2400" dirty="0" smtClean="0">
              <a:cs typeface="Times New Roman" pitchFamily="18" charset="0"/>
            </a:endParaRPr>
          </a:p>
          <a:p>
            <a:pPr lvl="0" fontAlgn="base">
              <a:buFont typeface="Arial" pitchFamily="34" charset="0"/>
              <a:buChar char="•"/>
            </a:pPr>
            <a:endParaRPr lang="ru-RU" sz="2400" dirty="0" smtClean="0">
              <a:cs typeface="Times New Roman" pitchFamily="18" charset="0"/>
            </a:endParaRPr>
          </a:p>
          <a:p>
            <a:pPr lvl="0" fontAlgn="base"/>
            <a:endParaRPr lang="ru-RU" sz="2400" dirty="0" smtClean="0">
              <a:cs typeface="Times New Roman" pitchFamily="18" charset="0"/>
            </a:endParaRPr>
          </a:p>
        </p:txBody>
      </p:sp>
      <p:pic>
        <p:nvPicPr>
          <p:cNvPr id="6" name="Рисунок 5" descr="magicheskij-kvadra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4929198"/>
            <a:ext cx="550072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C:\Users\admin\Desktop\фф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4632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Другие упражнения на развитие внимания</a:t>
            </a:r>
            <a:br>
              <a:rPr lang="ru-RU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571480"/>
            <a:ext cx="858459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Ubuntu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Найдите интересную передачу или свой любимый сериал.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Поставьте рядом с экраном часы с движущейся секундной стрелкой.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 течение трех минут смотрите лишь на движущуюся секундную стрелку, не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отвлекаясь на то, что вы видите на экране.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Если отвлеклись, начните все с начала.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124" name="Picture 4" descr="https://im1-tub-by.yandex.net/i?id=79094f5f6b73ed60596d140f97b6538c-l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1571612"/>
            <a:ext cx="2078872" cy="188988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2143116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Ubuntu"/>
                <a:cs typeface="Vijaya" pitchFamily="34" charset="0"/>
              </a:rPr>
              <a:t> Посмотрите </a:t>
            </a:r>
            <a:r>
              <a:rPr lang="ru-RU" dirty="0">
                <a:latin typeface="Ubuntu"/>
                <a:cs typeface="Vijaya" pitchFamily="34" charset="0"/>
              </a:rPr>
              <a:t>на картинку</a:t>
            </a:r>
            <a:r>
              <a:rPr lang="ru-RU" dirty="0">
                <a:cs typeface="Vijaya" pitchFamily="34" charset="0"/>
              </a:rPr>
              <a:t>:</a:t>
            </a:r>
          </a:p>
        </p:txBody>
      </p:sp>
      <p:pic>
        <p:nvPicPr>
          <p:cNvPr id="10" name="Рисунок 9" descr="zadanie-na-vnimani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571744"/>
            <a:ext cx="564357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14282" y="5214950"/>
            <a:ext cx="4857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Ubuntu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Ubuntu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Ubuntu"/>
                <a:ea typeface="Times New Roman" pitchFamily="18" charset="0"/>
                <a:cs typeface="Times New Roman" pitchFamily="18" charset="0"/>
              </a:rPr>
              <a:t>ыполните задания: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5643578"/>
            <a:ext cx="95725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Назовите по очереди цвета (не считывайте слова, а называйте цвета текста).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Слов какого цвета здесь больше всего? А меньше всего?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Есть ли хоть одно слово обозначение и цвет которого бы совпадали?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http://ic.pics.livejournal.com/tatyanao06/66970528/3326/3326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500438"/>
            <a:ext cx="2428892" cy="3238523"/>
          </a:xfrm>
          <a:prstGeom prst="rect">
            <a:avLst/>
          </a:prstGeom>
          <a:noFill/>
        </p:spPr>
      </p:pic>
      <p:pic>
        <p:nvPicPr>
          <p:cNvPr id="19458" name="Picture 2" descr="C:\Users\admin\Desktop\ффф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316" y="0"/>
            <a:ext cx="915463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729666" cy="1357314"/>
          </a:xfrm>
        </p:spPr>
        <p:txBody>
          <a:bodyPr>
            <a:normAutofit fontScale="90000"/>
          </a:bodyPr>
          <a:lstStyle/>
          <a:p>
            <a:pPr lvl="0" algn="l" fontAlgn="base">
              <a:buFont typeface="Wingdings" pitchFamily="2" charset="2"/>
              <a:buChar char="Ø"/>
            </a:pPr>
            <a:r>
              <a:rPr lang="ru-RU" sz="2700" dirty="0"/>
              <a:t>Читая какой-то текст, одновременно считайте количество слов в каждом предложении.</a:t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1071546"/>
            <a:ext cx="8072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Неотрывно смотрите на какую-то небольшую точку на стене (например, пятнышко на обоях), не отвлекаясь на постороннее мысли.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Заходя в незнакомое помещение, в течение минуты-двух изучайте его интерьер, а затем детально опишите себе то, что вы увидели.</a:t>
            </a:r>
            <a:endParaRPr lang="ru-RU" sz="2400" dirty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Бросьте на стол в произвольно порядке 10 спичек или зубочисток. Смотрите на них 10 секунд , затем, накрыв газетой , зарисуйте их расположение. </a:t>
            </a:r>
            <a:endParaRPr lang="ru-RU" sz="2400" dirty="0"/>
          </a:p>
        </p:txBody>
      </p:sp>
      <p:pic>
        <p:nvPicPr>
          <p:cNvPr id="19460" name="Picture 4" descr="http://img2i.spoki.tvnet.lv/upload2/articles/65/658706/images/Interesanti-fakti-3-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429132"/>
            <a:ext cx="2928958" cy="2194954"/>
          </a:xfrm>
          <a:prstGeom prst="rect">
            <a:avLst/>
          </a:prstGeom>
          <a:noFill/>
        </p:spPr>
      </p:pic>
      <p:pic>
        <p:nvPicPr>
          <p:cNvPr id="19464" name="Picture 8" descr="http://ic.pics.livejournal.com/tatyanao06/66970528/3326/3326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5822166" y="3893346"/>
            <a:ext cx="2357454" cy="3143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699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Упражнения на развитие внимания могут быть весьма эффективными, если выбрать те, что действительно помогут и не ленится ежедневно тренироваться. В развитии внимания поможет регулярное выполнение упражнений.  </vt:lpstr>
      <vt:lpstr>Презентация PowerPoint</vt:lpstr>
      <vt:lpstr>Презентация PowerPoint</vt:lpstr>
      <vt:lpstr>Упражнения на развитие внимания с цифрами</vt:lpstr>
      <vt:lpstr>Презентация PowerPoint</vt:lpstr>
      <vt:lpstr>Презентация PowerPoint</vt:lpstr>
      <vt:lpstr>Другие упражнения на развитие внимания   </vt:lpstr>
      <vt:lpstr>Читая какой-то текст, одновременно считайте количество слов в каждом предложении.  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Nemo</cp:lastModifiedBy>
  <cp:revision>26</cp:revision>
  <dcterms:created xsi:type="dcterms:W3CDTF">2017-03-11T15:48:14Z</dcterms:created>
  <dcterms:modified xsi:type="dcterms:W3CDTF">2017-04-30T17:44:34Z</dcterms:modified>
</cp:coreProperties>
</file>