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0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7127" y="826148"/>
            <a:ext cx="10410422" cy="413543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Психология деятельности человека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7906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cap="small" dirty="0"/>
              <a:t>Деятельность как психологическая категория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 психологии</a:t>
            </a:r>
            <a:r>
              <a:rPr lang="ru-RU" dirty="0"/>
              <a:t> под </a:t>
            </a:r>
            <a:r>
              <a:rPr lang="ru-RU" b="1" dirty="0"/>
              <a:t>деятельностью</a:t>
            </a:r>
            <a:r>
              <a:rPr lang="ru-RU" dirty="0"/>
              <a:t> понимается динамическая система взаимодействий субъекта с внешним миром, в ходе которых человек сознательно, целенаправленно воздействует на объект, за счет чего он удовлетворяет свои потребности</a:t>
            </a:r>
          </a:p>
        </p:txBody>
      </p:sp>
    </p:spTree>
    <p:extLst>
      <p:ext uri="{BB962C8B-B14F-4D97-AF65-F5344CB8AC3E}">
        <p14:creationId xmlns:p14="http://schemas.microsoft.com/office/powerpoint/2010/main" val="1658871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Отечественный психолог С.Л. Рубинштейн выделял следующие главные особенности феномена человеческой деятельности: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она </a:t>
            </a:r>
            <a:r>
              <a:rPr lang="ru-RU" dirty="0" err="1"/>
              <a:t>субъектна</a:t>
            </a:r>
            <a:r>
              <a:rPr lang="ru-RU" dirty="0"/>
              <a:t>, т.е. принадлежит человеку, а не животному, не машине, не может быть деятельности бессубъектной;</a:t>
            </a:r>
          </a:p>
          <a:p>
            <a:pPr lvl="0"/>
            <a:r>
              <a:rPr lang="ru-RU" dirty="0"/>
              <a:t>осуществляется в условиях совместной деятельности субъектов:</a:t>
            </a:r>
          </a:p>
          <a:p>
            <a:pPr lvl="0"/>
            <a:r>
              <a:rPr lang="ru-RU" dirty="0"/>
              <a:t>предполагает взаимодействие субъекта с объектом, т.е. она всегда предметна, реальна, содержательна:</a:t>
            </a:r>
          </a:p>
          <a:p>
            <a:pPr lvl="0"/>
            <a:r>
              <a:rPr lang="ru-RU" dirty="0"/>
              <a:t>она сознательна, целенаправленна:</a:t>
            </a:r>
          </a:p>
          <a:p>
            <a:pPr lvl="0"/>
            <a:r>
              <a:rPr lang="ru-RU" dirty="0"/>
              <a:t>в деятельности творческой и самостоятельной по своему характеру люди и их психика не только проявляются, но и созидаются, формируются, развиваются и именно в ней они могут быть объективно исследованы.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566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При анализе деятельности обычно выделяются три основных плана: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Генетический</a:t>
            </a:r>
          </a:p>
          <a:p>
            <a:r>
              <a:rPr lang="ru-RU" b="1" dirty="0"/>
              <a:t>структурно-функциональный </a:t>
            </a:r>
            <a:endParaRPr lang="ru-RU" dirty="0"/>
          </a:p>
          <a:p>
            <a:r>
              <a:rPr lang="ru-RU" b="1" dirty="0" smtClean="0"/>
              <a:t>динамический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076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/>
              <a:t>генетический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нем исходной формой любой человеческой деятельности выступает совместная социальная деятельность людей, в ходе которой в качестве основного механизма развития психики работает процесс</a:t>
            </a:r>
            <a:r>
              <a:rPr lang="ru-RU" b="1" dirty="0"/>
              <a:t> </a:t>
            </a:r>
            <a:r>
              <a:rPr lang="ru-RU" b="1" dirty="0" err="1"/>
              <a:t>интериоризации</a:t>
            </a:r>
            <a:r>
              <a:rPr lang="ru-RU" dirty="0"/>
              <a:t>, обеспечивающий переход внешней по форме деятельности во внутреннюю психическую </a:t>
            </a:r>
            <a:r>
              <a:rPr lang="ru-RU" dirty="0" smtClean="0"/>
              <a:t>деятельность.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76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/>
              <a:t>динамический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основе которого изучаются механизмы, поддерживающие способность человека к деятельности, а также условия, обеспечивающие ее движение и развитие, появление ее новых форм. В этом плане исследуются условия, которые обеспечивают устойчивость целенаправленной деятельности в обстановке постоянно меняющейся реальности. Большую роль здесь играет анализ психофизиологических механизмов, обеспечивающих эффективную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26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/>
              <a:t>структурно-функциональный 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его основе лежит принцип рассмотрения строения деятельности «по единицам», разложение реальности на «единицы», содержащие в себе основные свойства, присущие ей как целому. В этом плане рассматриваются мотивы, цели деятельности, а также составляющие ее структуру отдельные действия: мыслительные, моторные, чувственные. Иерархические связи между такими единицами деятельности подвижны и в зависимости от места отражаемого объекта в структуре деятельности изменяются как содержание психического отражения, так и его уровень (сознательный или бессознательный), а также вид регуляции деятельности (произвольной или непроизвольной)</a:t>
            </a:r>
          </a:p>
        </p:txBody>
      </p:sp>
    </p:spTree>
    <p:extLst>
      <p:ext uri="{BB962C8B-B14F-4D97-AF65-F5344CB8AC3E}">
        <p14:creationId xmlns:p14="http://schemas.microsoft.com/office/powerpoint/2010/main" val="7101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6263" y="1180540"/>
            <a:ext cx="9905999" cy="354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u="sng" dirty="0"/>
              <a:t>Таким образом</a:t>
            </a:r>
            <a:r>
              <a:rPr lang="ru-RU" sz="4000" dirty="0"/>
              <a:t>, деятельность в психологии рассматривается как форма активного отношения человека к действительности, направленная на достижение сознательно поставленных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7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444" y="1545797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Деятельность</a:t>
            </a:r>
            <a:r>
              <a:rPr lang="ru-RU" dirty="0"/>
              <a:t> — </a:t>
            </a:r>
            <a:r>
              <a:rPr lang="ru-RU" b="1" dirty="0"/>
              <a:t>это</a:t>
            </a:r>
            <a:r>
              <a:rPr lang="ru-RU" dirty="0"/>
              <a:t> специфически человеческая активность, регулируемая сознанием, порождаемая потребностями и направленная на познание и преобразование внешнего мира и самого </a:t>
            </a:r>
            <a:r>
              <a:rPr lang="ru-RU" b="1" dirty="0"/>
              <a:t>человека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568" y="3535943"/>
            <a:ext cx="3329189" cy="249689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86805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ase"/>
            <a:r>
              <a:rPr lang="ru-RU" b="1" u="sng" dirty="0"/>
              <a:t>Великие философы о психологии деятельности человека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 мнению И. Канта, непрерывный процесс сознательной активности является определяющей человеческой характеристикой. В пассивном состоянии индивида его мозг непродуктивен. Лишь благодаря деятельности человека, осуществляются все его замыслы.</a:t>
            </a:r>
          </a:p>
          <a:p>
            <a:r>
              <a:rPr lang="ru-RU" dirty="0"/>
              <a:t>В истолковании П.А. Флоренского, многоликая психическая и физическая активность – это орудие построения человеческого духа и тела. С точки зрения С.Л. Рубинштейна, деятельность людей неразрывно связана с их потребностями. Поэтому ее исследование проливает свет на многие аспекты нашего бытия.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05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b="1" u="sng" dirty="0"/>
              <a:t>Мотивация в психологии человеческой деятельности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стремление к успеху, особенно ярко проявляющееся в конкурентной </a:t>
            </a:r>
            <a:r>
              <a:rPr lang="ru-RU" dirty="0" smtClean="0"/>
              <a:t>борьбе;</a:t>
            </a:r>
          </a:p>
          <a:p>
            <a:r>
              <a:rPr lang="ru-RU" dirty="0"/>
              <a:t>избегание неудачи, сильнее всего заявляющее о себе в ситуациях оценивания результатов деятельности индивида другими людьми.</a:t>
            </a:r>
          </a:p>
        </p:txBody>
      </p:sp>
    </p:spTree>
    <p:extLst>
      <p:ext uri="{BB962C8B-B14F-4D97-AF65-F5344CB8AC3E}">
        <p14:creationId xmlns:p14="http://schemas.microsoft.com/office/powerpoint/2010/main" val="44764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567003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Основные виды человеческой активности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b="1" dirty="0" smtClean="0"/>
              <a:t>                                      Игра                     </a:t>
            </a:r>
            <a:r>
              <a:rPr lang="ru-RU" sz="4800" b="1" dirty="0"/>
              <a:t>Творчество</a:t>
            </a:r>
          </a:p>
          <a:p>
            <a:endParaRPr lang="ru-RU" b="1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511380" y="1519707"/>
            <a:ext cx="862885" cy="167425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15955" y="1403797"/>
            <a:ext cx="824248" cy="1043189"/>
          </a:xfrm>
          <a:prstGeom prst="straightConnector1">
            <a:avLst/>
          </a:prstGeom>
          <a:ln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78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Игра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Эта форма деятельности человека проходит через всю его жизнь. Она обнаруживает себя на каждом шагу: в поведении ребенка, способах общения, театральном представлении, ритуальных действиях, спортивных соревнованиях, застольных времяпрепровождениях, праздничных мероприятиях, деловых и военных тренингах, компьютерных развлечениях.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01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b="1" i="1" u="sng" dirty="0"/>
              <a:t>Формы обучающей игры: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предметная — предполагающая манипуляции с плодами человеческой культуры;</a:t>
            </a:r>
          </a:p>
          <a:p>
            <a:r>
              <a:rPr lang="ru-RU" dirty="0"/>
              <a:t>ролевая — групповая деятельность, каждому участнику которой присваивается определенная социальная роль;</a:t>
            </a:r>
          </a:p>
          <a:p>
            <a:r>
              <a:rPr lang="ru-RU" dirty="0"/>
              <a:t>символическая — действо, воспроизводящее действительность в виде абстракций.</a:t>
            </a:r>
          </a:p>
        </p:txBody>
      </p:sp>
    </p:spTree>
    <p:extLst>
      <p:ext uri="{BB962C8B-B14F-4D97-AF65-F5344CB8AC3E}">
        <p14:creationId xmlns:p14="http://schemas.microsoft.com/office/powerpoint/2010/main" val="343895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Творчество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Процесс создания новых ценностей, как духовных, так и материальных, называется творчеством. Платон называл такую деятельность «священной бесноватостью». Фрейд определял ее как «выражение инстинктов», а Бердяев считал ее проявлением в человеке «божественной мощи».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524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3232" y="1682817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Основным условием творчества является </a:t>
            </a:r>
            <a:r>
              <a:rPr lang="ru-RU" dirty="0" smtClean="0"/>
              <a:t>его</a:t>
            </a:r>
            <a:r>
              <a:rPr lang="ru-RU" dirty="0"/>
              <a:t> </a:t>
            </a:r>
            <a:r>
              <a:rPr lang="ru-RU" u="sng" dirty="0"/>
              <a:t>личностный рост и саморазвитие</a:t>
            </a:r>
            <a:r>
              <a:rPr lang="ru-RU" dirty="0"/>
              <a:t>. Творящий себя индивид пытается максимально выразить свою человечность, все время находится в состоянии открытости и проявляет предельное внимание ко всему окружающему. Для него творчество – это способ существования.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15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24</TotalTime>
  <Words>573</Words>
  <Application>Microsoft Office PowerPoint</Application>
  <PresentationFormat>Произвольный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Контур</vt:lpstr>
      <vt:lpstr>Психология деятельности человека </vt:lpstr>
      <vt:lpstr>Деятельность — это специфически человеческая активность, регулируемая сознанием, порождаемая потребностями и направленная на познание и преобразование внешнего мира и самого человека.</vt:lpstr>
      <vt:lpstr>Великие философы о психологии деятельности человека</vt:lpstr>
      <vt:lpstr>Мотивация в психологии человеческой деятельности</vt:lpstr>
      <vt:lpstr>Основные виды человеческой активности </vt:lpstr>
      <vt:lpstr>Игра</vt:lpstr>
      <vt:lpstr>Формы обучающей игры:</vt:lpstr>
      <vt:lpstr>Творчество </vt:lpstr>
      <vt:lpstr>Презентация PowerPoint</vt:lpstr>
      <vt:lpstr>Деятельность как психологическая категория </vt:lpstr>
      <vt:lpstr>Отечественный психолог С.Л. Рубинштейн выделял следующие главные особенности феномена человеческой деятельности: </vt:lpstr>
      <vt:lpstr>При анализе деятельности обычно выделяются три основных плана: </vt:lpstr>
      <vt:lpstr>генетический</vt:lpstr>
      <vt:lpstr>динамический</vt:lpstr>
      <vt:lpstr>структурно-функциональный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деятельности человека</dc:title>
  <dc:creator/>
  <cp:lastModifiedBy>Nemo</cp:lastModifiedBy>
  <cp:revision>5</cp:revision>
  <dcterms:created xsi:type="dcterms:W3CDTF">2017-02-21T11:52:55Z</dcterms:created>
  <dcterms:modified xsi:type="dcterms:W3CDTF">2017-03-20T18:28:48Z</dcterms:modified>
</cp:coreProperties>
</file>