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88" r:id="rId2"/>
    <p:sldId id="277" r:id="rId3"/>
    <p:sldId id="278" r:id="rId4"/>
    <p:sldId id="279" r:id="rId5"/>
    <p:sldId id="286" r:id="rId6"/>
    <p:sldId id="280" r:id="rId7"/>
    <p:sldId id="28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6699FF"/>
    <a:srgbClr val="0099FF"/>
    <a:srgbClr val="CC0066"/>
    <a:srgbClr val="FF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642918"/>
            <a:ext cx="7543800" cy="5148282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Использование приемов релаксации</a:t>
            </a:r>
            <a:br>
              <a:rPr lang="ru-RU" sz="5400" b="1" dirty="0" smtClean="0">
                <a:solidFill>
                  <a:srgbClr val="002060"/>
                </a:solidFill>
              </a:rPr>
            </a:br>
            <a:r>
              <a:rPr lang="ru-RU" sz="5400" b="1" dirty="0" smtClean="0">
                <a:solidFill>
                  <a:srgbClr val="002060"/>
                </a:solidFill>
              </a:rPr>
              <a:t> в спортивной деятельности.</a:t>
            </a:r>
            <a:br>
              <a:rPr lang="ru-RU" sz="5400" b="1" dirty="0" smtClean="0">
                <a:solidFill>
                  <a:srgbClr val="002060"/>
                </a:solidFill>
              </a:rPr>
            </a:br>
            <a:r>
              <a:rPr lang="ru-RU" sz="5400" b="1" smtClean="0">
                <a:solidFill>
                  <a:srgbClr val="002060"/>
                </a:solidFill>
              </a:rPr>
              <a:t>Часть 3</a:t>
            </a:r>
            <a:br>
              <a:rPr lang="ru-RU" sz="5400" b="1" smtClean="0">
                <a:solidFill>
                  <a:srgbClr val="002060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99CC"/>
                </a:solidFill>
              </a:rPr>
              <a:t>Релаксация умственной </a:t>
            </a:r>
            <a:r>
              <a:rPr lang="ru-RU" sz="2400" b="1" dirty="0" smtClean="0">
                <a:solidFill>
                  <a:srgbClr val="FF99CC"/>
                </a:solidFill>
              </a:rPr>
              <a:t>деятельности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Через четверть часа после полной релаксации представьте (с закрытыми глазами), что видите потолок и пол помещения, в котором находитесь. Если воображаемое вами результативно, вы ощутите то же мышечное напряжение, которое испытали бы при выполнении этого задания «наяву». Расслабьтесь на пять-десять минут. Затем вообразите себе стену слева от вас и справа. Цель — выработка умения вызывать интенсивный мысленный образ, а тем самым и напряжение в соответствующих группах мышц</a:t>
            </a:r>
            <a:r>
              <a:rPr lang="ru-RU" sz="2400" dirty="0" smtClean="0"/>
              <a:t>. В </a:t>
            </a:r>
            <a:r>
              <a:rPr lang="ru-RU" sz="2400" dirty="0"/>
              <a:t>дальнейшем (опять же после релаксации) представьте себе, что мимо вас проезжает </a:t>
            </a:r>
            <a:r>
              <a:rPr lang="ru-RU" sz="2400" dirty="0" smtClean="0"/>
              <a:t>автомобиль.</a:t>
            </a:r>
            <a:r>
              <a:rPr lang="ru-RU" sz="2400" dirty="0"/>
              <a:t/>
            </a:r>
            <a:br>
              <a:rPr lang="ru-RU" sz="2400" dirty="0"/>
            </a:br>
            <a:endParaRPr lang="be-BY" sz="2400" dirty="0"/>
          </a:p>
        </p:txBody>
      </p:sp>
    </p:spTree>
    <p:extLst>
      <p:ext uri="{BB962C8B-B14F-4D97-AF65-F5344CB8AC3E}">
        <p14:creationId xmlns:p14="http://schemas.microsoft.com/office/powerpoint/2010/main" xmlns="" val="674026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Autofit/>
          </a:bodyPr>
          <a:lstStyle/>
          <a:p>
            <a:r>
              <a:rPr lang="ru-RU" sz="2400" dirty="0"/>
              <a:t>Подобным образом можно упражняться с любыми движущимися предметами; можно вообразить, будто идет поезд, пролетает самолет или птица, катится мяч и т. п. Прочувствовав напряжение в глазах при мысленных представлениях движущихся объектов, сосредоточьтесь на представлениях напряжения глазных мышц при «наблюдении» за неподвижными объектами, например, вообразите себя за чтением какой-либо книги. Такой подход ведет к «вычищению мыслей» — уже во время или после упражнения вы почувствуете, что ваши мысли как бы улеглись, перестали вас волновать, ни одна из них не мелькает в вашем мозгу.</a:t>
            </a:r>
            <a:endParaRPr lang="be-BY" sz="2400" dirty="0"/>
          </a:p>
        </p:txBody>
      </p:sp>
    </p:spTree>
    <p:extLst>
      <p:ext uri="{BB962C8B-B14F-4D97-AF65-F5344CB8AC3E}">
        <p14:creationId xmlns:p14="http://schemas.microsoft.com/office/powerpoint/2010/main" xmlns="" val="429086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5932"/>
          </a:xfrm>
        </p:spPr>
        <p:txBody>
          <a:bodyPr>
            <a:noAutofit/>
          </a:bodyPr>
          <a:lstStyle/>
          <a:p>
            <a:r>
              <a:rPr lang="ru-RU" sz="3200" dirty="0"/>
              <a:t>Для умственного успокоения </a:t>
            </a:r>
            <a:r>
              <a:rPr lang="ru-RU" sz="3200" dirty="0" smtClean="0"/>
              <a:t>Ж.Джекобсон </a:t>
            </a:r>
            <a:r>
              <a:rPr lang="ru-RU" sz="3200" dirty="0"/>
              <a:t>рекомендует представить себя разговаривающим с другими людьми. В случае интенсивности воображаемого вы ощутите напряжение в области языка, горла, на губах, а в отдельных случаях и напряжение челюстей.</a:t>
            </a:r>
            <a:endParaRPr lang="be-BY" sz="3200" dirty="0"/>
          </a:p>
        </p:txBody>
      </p:sp>
    </p:spTree>
    <p:extLst>
      <p:ext uri="{BB962C8B-B14F-4D97-AF65-F5344CB8AC3E}">
        <p14:creationId xmlns:p14="http://schemas.microsoft.com/office/powerpoint/2010/main" xmlns="" val="3445453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456929"/>
            <a:ext cx="4824536" cy="6168078"/>
          </a:xfrm>
        </p:spPr>
      </p:pic>
    </p:spTree>
    <p:extLst>
      <p:ext uri="{BB962C8B-B14F-4D97-AF65-F5344CB8AC3E}">
        <p14:creationId xmlns:p14="http://schemas.microsoft.com/office/powerpoint/2010/main" xmlns="" val="256490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66CCFF"/>
                </a:solidFill>
              </a:rPr>
              <a:t>Аутогенное расслабление 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000" dirty="0" smtClean="0"/>
              <a:t>Аутогенное </a:t>
            </a:r>
            <a:r>
              <a:rPr lang="ru-RU" sz="2000" dirty="0"/>
              <a:t>расслабление основано на следовании формулам самовнушения. Все, что нужно, – произносить их про себя.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</a:t>
            </a:r>
            <a:r>
              <a:rPr lang="ru-RU" sz="2000" dirty="0"/>
              <a:t>. Ноги: пальцы ног расслаблены, ступни расслаблены, икры расслаблены, бедра расслаблены. Ноги расслаблены, теплые, тяжелые. Можно проверить: </a:t>
            </a:r>
            <a:r>
              <a:rPr lang="ru-RU" sz="2000" dirty="0" smtClean="0"/>
              <a:t>бедра</a:t>
            </a:r>
            <a:r>
              <a:rPr lang="ru-RU" sz="2000" dirty="0"/>
              <a:t>, колени, икры, ступни, пальцы расслаблены.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2</a:t>
            </a:r>
            <a:r>
              <a:rPr lang="ru-RU" sz="2000" dirty="0"/>
              <a:t>. Туловище: поясница, спина, грудь расслаблены.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3</a:t>
            </a:r>
            <a:r>
              <a:rPr lang="ru-RU" sz="2000" dirty="0"/>
              <a:t>. Сердце бьется спокойно и ровно. Печень расслаблена, мочевой пузырь расслаблен, селезенка расслаблена. Проверить все органы.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4</a:t>
            </a:r>
            <a:r>
              <a:rPr lang="ru-RU" sz="2000" dirty="0"/>
              <a:t>. Руки: пальцы расслаблены, кисти расслаблены, предплечья расслаблены, плечи расслаблены. Руки расслаблены, теплые, тяжелые.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5</a:t>
            </a:r>
            <a:r>
              <a:rPr lang="ru-RU" sz="2000" dirty="0"/>
              <a:t>. Шея расслаблена.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6</a:t>
            </a:r>
            <a:r>
              <a:rPr lang="ru-RU" sz="2000" dirty="0"/>
              <a:t>. Лицо расслаблено, челюсть отвисла, глаза расслаблены. Выход и эффект от занятия – такие же, как и в предыдущем случае.</a:t>
            </a:r>
            <a:br>
              <a:rPr lang="ru-RU" sz="2000" dirty="0"/>
            </a:br>
            <a:endParaRPr lang="be-BY" sz="2000" dirty="0"/>
          </a:p>
        </p:txBody>
      </p:sp>
    </p:spTree>
    <p:extLst>
      <p:ext uri="{BB962C8B-B14F-4D97-AF65-F5344CB8AC3E}">
        <p14:creationId xmlns:p14="http://schemas.microsoft.com/office/powerpoint/2010/main" xmlns="" val="3793143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0232" y="1357298"/>
            <a:ext cx="5706110" cy="4286280"/>
          </a:xfrm>
        </p:spPr>
      </p:pic>
    </p:spTree>
    <p:extLst>
      <p:ext uri="{BB962C8B-B14F-4D97-AF65-F5344CB8AC3E}">
        <p14:creationId xmlns:p14="http://schemas.microsoft.com/office/powerpoint/2010/main" xmlns="" val="4166893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52</TotalTime>
  <Words>144</Words>
  <Application>Microsoft Office PowerPoint</Application>
  <PresentationFormat>Экран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Базовая</vt:lpstr>
      <vt:lpstr>Использование приемов релаксации  в спортивной деятельности. Часть 3 </vt:lpstr>
      <vt:lpstr>Релаксация умственной деятельности  Через четверть часа после полной релаксации представьте (с закрытыми глазами), что видите потолок и пол помещения, в котором находитесь. Если воображаемое вами результативно, вы ощутите то же мышечное напряжение, которое испытали бы при выполнении этого задания «наяву». Расслабьтесь на пять-десять минут. Затем вообразите себе стену слева от вас и справа. Цель — выработка умения вызывать интенсивный мысленный образ, а тем самым и напряжение в соответствующих группах мышц. В дальнейшем (опять же после релаксации) представьте себе, что мимо вас проезжает автомобиль. </vt:lpstr>
      <vt:lpstr>Подобным образом можно упражняться с любыми движущимися предметами; можно вообразить, будто идет поезд, пролетает самолет или птица, катится мяч и т. п. Прочувствовав напряжение в глазах при мысленных представлениях движущихся объектов, сосредоточьтесь на представлениях напряжения глазных мышц при «наблюдении» за неподвижными объектами, например, вообразите себя за чтением какой-либо книги. Такой подход ведет к «вычищению мыслей» — уже во время или после упражнения вы почувствуете, что ваши мысли как бы улеглись, перестали вас волновать, ни одна из них не мелькает в вашем мозгу.</vt:lpstr>
      <vt:lpstr>Для умственного успокоения Ж.Джекобсон рекомендует представить себя разговаривающим с другими людьми. В случае интенсивности воображаемого вы ощутите напряжение в области языка, горла, на губах, а в отдельных случаях и напряжение челюстей.</vt:lpstr>
      <vt:lpstr>Слайд 5</vt:lpstr>
      <vt:lpstr>Аутогенное расслабление   Аутогенное расслабление основано на следовании формулам самовнушения. Все, что нужно, – произносить их про себя.  1. Ноги: пальцы ног расслаблены, ступни расслаблены, икры расслаблены, бедра расслаблены. Ноги расслаблены, теплые, тяжелые. Можно проверить: бедра, колени, икры, ступни, пальцы расслаблены.  2. Туловище: поясница, спина, грудь расслаблены.  3. Сердце бьется спокойно и ровно. Печень расслаблена, мочевой пузырь расслаблен, селезенка расслаблена. Проверить все органы.  4. Руки: пальцы расслаблены, кисти расслаблены, предплечья расслаблены, плечи расслаблены. Руки расслаблены, теплые, тяжелые.  5. Шея расслаблена.  6. Лицо расслаблено, челюсть отвисла, глаза расслаблены. Выход и эффект от занятия – такие же, как и в предыдущем случае.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Nick</dc:creator>
  <cp:lastModifiedBy>Admin</cp:lastModifiedBy>
  <cp:revision>13</cp:revision>
  <dcterms:created xsi:type="dcterms:W3CDTF">2013-06-19T20:51:10Z</dcterms:created>
  <dcterms:modified xsi:type="dcterms:W3CDTF">2017-03-01T18:17:53Z</dcterms:modified>
</cp:coreProperties>
</file>