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88" r:id="rId2"/>
    <p:sldId id="257" r:id="rId3"/>
    <p:sldId id="281" r:id="rId4"/>
    <p:sldId id="258" r:id="rId5"/>
    <p:sldId id="259" r:id="rId6"/>
    <p:sldId id="282" r:id="rId7"/>
    <p:sldId id="260" r:id="rId8"/>
    <p:sldId id="261" r:id="rId9"/>
    <p:sldId id="28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7240" y="642918"/>
            <a:ext cx="7543800" cy="5148282"/>
          </a:xfrm>
        </p:spPr>
        <p:txBody>
          <a:bodyPr/>
          <a:lstStyle/>
          <a:p>
            <a:pPr algn="ctr"/>
            <a:r>
              <a:rPr lang="ru-RU" sz="5400" b="1" dirty="0" smtClean="0">
                <a:solidFill>
                  <a:srgbClr val="002060"/>
                </a:solidFill>
              </a:rPr>
              <a:t>Использование приемов релаксации</a:t>
            </a:r>
            <a:br>
              <a:rPr lang="ru-RU" sz="5400" b="1" dirty="0" smtClean="0">
                <a:solidFill>
                  <a:srgbClr val="002060"/>
                </a:solidFill>
              </a:rPr>
            </a:br>
            <a:r>
              <a:rPr lang="ru-RU" sz="5400" b="1" dirty="0" smtClean="0">
                <a:solidFill>
                  <a:srgbClr val="002060"/>
                </a:solidFill>
              </a:rPr>
              <a:t> в спортивной деятельности.</a:t>
            </a:r>
            <a:br>
              <a:rPr lang="ru-RU" sz="5400" b="1" dirty="0" smtClean="0">
                <a:solidFill>
                  <a:srgbClr val="002060"/>
                </a:solidFill>
              </a:rPr>
            </a:br>
            <a:r>
              <a:rPr lang="ru-RU" sz="5400" b="1" smtClean="0">
                <a:solidFill>
                  <a:srgbClr val="002060"/>
                </a:solidFill>
              </a:rPr>
              <a:t>Часть 1</a:t>
            </a:r>
            <a:br>
              <a:rPr lang="ru-RU" sz="5400" b="1" smtClean="0">
                <a:solidFill>
                  <a:srgbClr val="002060"/>
                </a:solidFill>
              </a:rPr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Autofit/>
          </a:bodyPr>
          <a:lstStyle/>
          <a:p>
            <a:endParaRPr lang="be-BY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484784"/>
            <a:ext cx="77048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2400" dirty="0">
                <a:solidFill>
                  <a:prstClr val="black"/>
                </a:solidFill>
                <a:ea typeface="+mj-ea"/>
                <a:cs typeface="+mj-cs"/>
              </a:rPr>
              <a:t>Чем сильнее человека одолевают проблемы, тем большее напряжение он испытывает. Человек — существо неделимое, и поэтому нервное напряжение влечет за собой и напряжение мускулатуры. Такой индивид, даже если он не занимается какой-либо активной деятельностью, не перестает ощущать усталость. Чем она выше, тем меньше он успевает сделать и тем чаще он размышляет о том, почему у него так мало сил и что именно его утомляет. Этим он постоянно взвинчивает себя, и день ото дня ему становится все хуже.</a:t>
            </a:r>
            <a:endParaRPr lang="be-BY" sz="2400" dirty="0">
              <a:solidFill>
                <a:prstClr val="black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39047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04247" y="685800"/>
            <a:ext cx="5154705" cy="36576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7240" y="5013176"/>
            <a:ext cx="6963112" cy="576064"/>
          </a:xfrm>
        </p:spPr>
        <p:txBody>
          <a:bodyPr/>
          <a:lstStyle/>
          <a:p>
            <a:r>
              <a:rPr lang="ru-RU" dirty="0" err="1" smtClean="0"/>
              <a:t>Релакс</a:t>
            </a:r>
            <a:r>
              <a:rPr lang="ru-RU" dirty="0" smtClean="0"/>
              <a:t/>
            </a:r>
            <a:br>
              <a:rPr lang="ru-RU" dirty="0" smtClean="0"/>
            </a:br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xmlns="" val="2382869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be-BY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620688"/>
            <a:ext cx="7985913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2800" dirty="0">
                <a:solidFill>
                  <a:prstClr val="black"/>
                </a:solidFill>
                <a:ea typeface="+mj-ea"/>
                <a:cs typeface="+mj-cs"/>
              </a:rPr>
              <a:t>Техники релаксации помогают человеку, физиологически приспособленному к выживанию в дремучем лесу, прожить лучшую жизнь в условиях цивилизации. Несмотря на то, что за последние пятьдесят тысяч лет образ жизни человека в корне изменился, основные физиологические реакции организма остались на прежнем уровне. В природных условиях все решается относительно просто: попадая в стрессовую ситуацию, индивид прибегает к тактике, свойственной </a:t>
            </a:r>
            <a:r>
              <a:rPr lang="ru-RU" sz="2800" dirty="0" smtClean="0">
                <a:solidFill>
                  <a:prstClr val="black"/>
                </a:solidFill>
                <a:ea typeface="+mj-ea"/>
                <a:cs typeface="+mj-cs"/>
              </a:rPr>
              <a:t>всем </a:t>
            </a:r>
            <a:r>
              <a:rPr lang="ru-RU" sz="2800" dirty="0">
                <a:solidFill>
                  <a:prstClr val="black"/>
                </a:solidFill>
                <a:ea typeface="+mj-ea"/>
                <a:cs typeface="+mj-cs"/>
              </a:rPr>
              <a:t>млекопитающим: к бегству или агрессии. </a:t>
            </a:r>
            <a:endParaRPr lang="be-BY" sz="2800" dirty="0">
              <a:solidFill>
                <a:prstClr val="black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1397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txBody>
          <a:bodyPr>
            <a:noAutofit/>
          </a:bodyPr>
          <a:lstStyle/>
          <a:p>
            <a:r>
              <a:rPr lang="ru-RU" sz="2000" dirty="0"/>
              <a:t>Вот уже миллионы лет старые физиологические механизмы работают вхолостую и адреналин чуть ли не выплескивается из вас наружу. Очень часто у вас нет возможности помочь себе посредством активной физической разрядки, например, поколоть дрова или сыграть в теннис. В лучшем случае вы посидите с коллегой за чашечкой кофе и поплачетесь ему в жилетку. Это тоже определенная форма расслабления. Особенно, если при этом коллега проявляет с вами солидарность и вы не забыли положить в кофе сахар, включающий парасимпатическую регуляцию нервов. Тем самым, однако, вы всего лишь подавляете повышенную активность симпатических нервов. В целом же этого катастрофически не хватает. Если «повезет», то в жизни вы можете столкнуться с десятками подобных ситуаций (все мы ездим в переполненном транспорте, все мы покупатели, супруги, родители, дети). Словом, опасности подстерегают нас на каждом шагу.</a:t>
            </a:r>
            <a:endParaRPr lang="be-BY" sz="2000" dirty="0"/>
          </a:p>
        </p:txBody>
      </p:sp>
    </p:spTree>
    <p:extLst>
      <p:ext uri="{BB962C8B-B14F-4D97-AF65-F5344CB8AC3E}">
        <p14:creationId xmlns:p14="http://schemas.microsoft.com/office/powerpoint/2010/main" xmlns="" val="367106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2260" y="274386"/>
            <a:ext cx="7480140" cy="5602885"/>
          </a:xfrm>
        </p:spPr>
      </p:pic>
    </p:spTree>
    <p:extLst>
      <p:ext uri="{BB962C8B-B14F-4D97-AF65-F5344CB8AC3E}">
        <p14:creationId xmlns:p14="http://schemas.microsoft.com/office/powerpoint/2010/main" xmlns="" val="726109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Autofit/>
          </a:bodyPr>
          <a:lstStyle/>
          <a:p>
            <a:r>
              <a:rPr lang="ru-RU" sz="3200" dirty="0"/>
              <a:t>Один из путей преодоления внутреннего напряжения состоит в том, чтобы научиться релаксации. Она доступна всякому, для некоторых техник не требуется ни каких-либо вспомогательных средств, ни особого времени. Умение расслабляться пригодится вам не только для рассасывания актуальных состояний напряженности. Без этого нельзя вести и речи о целом ряде техник, позволяющих глубже познать себя.</a:t>
            </a:r>
            <a:endParaRPr lang="be-BY" sz="3200" dirty="0"/>
          </a:p>
        </p:txBody>
      </p:sp>
    </p:spTree>
    <p:extLst>
      <p:ext uri="{BB962C8B-B14F-4D97-AF65-F5344CB8AC3E}">
        <p14:creationId xmlns:p14="http://schemas.microsoft.com/office/powerpoint/2010/main" xmlns="" val="836303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Autofit/>
          </a:bodyPr>
          <a:lstStyle/>
          <a:p>
            <a:r>
              <a:rPr lang="ru-RU" sz="2200" dirty="0"/>
              <a:t>Все приемы релаксации основаны на более или менее сознательном расслаблении мышц. Поскольку человек — единое целое, о чем мы уже упоминали, и психическое напряжение ведет к повышенному мышечному напряжению, то справедливо и обратное. Если удается понизить мускульное напряжение, вместе с ним понижается и нервное, так что состояние расслабленности уже само по себе обладает психогигиеническим эффектом, и некоторым индивидам этого бывает вполне достаточно. Тот, кто пожелает двигаться дальше, сможет пользоваться состоянием релаксации при выполнении последующих упражнений, способствующих углублению самопознания и улучшению психического (а тем самым и </a:t>
            </a:r>
            <a:r>
              <a:rPr lang="ru-RU" sz="2200" dirty="0" err="1"/>
              <a:t>физи-ческого</a:t>
            </a:r>
            <a:r>
              <a:rPr lang="ru-RU" sz="2200" dirty="0"/>
              <a:t>) состояния. В этом случае процесс также идет в двух направлениях, то есть не только «в здоровом теле — здоровый дух», но и «при здоровом духе — здоровое тело».</a:t>
            </a:r>
            <a:endParaRPr lang="be-BY" sz="2200" dirty="0"/>
          </a:p>
        </p:txBody>
      </p:sp>
    </p:spTree>
    <p:extLst>
      <p:ext uri="{BB962C8B-B14F-4D97-AF65-F5344CB8AC3E}">
        <p14:creationId xmlns:p14="http://schemas.microsoft.com/office/powerpoint/2010/main" xmlns="" val="3159845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2193" y="1033462"/>
            <a:ext cx="7239732" cy="4123730"/>
          </a:xfrm>
        </p:spPr>
      </p:pic>
    </p:spTree>
    <p:extLst>
      <p:ext uri="{BB962C8B-B14F-4D97-AF65-F5344CB8AC3E}">
        <p14:creationId xmlns:p14="http://schemas.microsoft.com/office/powerpoint/2010/main" xmlns="" val="3451949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48</TotalTime>
  <Words>510</Words>
  <Application>Microsoft Office PowerPoint</Application>
  <PresentationFormat>Экран (4:3)</PresentationFormat>
  <Paragraphs>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Базовая</vt:lpstr>
      <vt:lpstr>Использование приемов релаксации  в спортивной деятельности. Часть 1 </vt:lpstr>
      <vt:lpstr>Слайд 2</vt:lpstr>
      <vt:lpstr>Релакс </vt:lpstr>
      <vt:lpstr>Слайд 4</vt:lpstr>
      <vt:lpstr>Вот уже миллионы лет старые физиологические механизмы работают вхолостую и адреналин чуть ли не выплескивается из вас наружу. Очень часто у вас нет возможности помочь себе посредством активной физической разрядки, например, поколоть дрова или сыграть в теннис. В лучшем случае вы посидите с коллегой за чашечкой кофе и поплачетесь ему в жилетку. Это тоже определенная форма расслабления. Особенно, если при этом коллега проявляет с вами солидарность и вы не забыли положить в кофе сахар, включающий парасимпатическую регуляцию нервов. Тем самым, однако, вы всего лишь подавляете повышенную активность симпатических нервов. В целом же этого катастрофически не хватает. Если «повезет», то в жизни вы можете столкнуться с десятками подобных ситуаций (все мы ездим в переполненном транспорте, все мы покупатели, супруги, родители, дети). Словом, опасности подстерегают нас на каждом шагу.</vt:lpstr>
      <vt:lpstr>Слайд 6</vt:lpstr>
      <vt:lpstr>Один из путей преодоления внутреннего напряжения состоит в том, чтобы научиться релаксации. Она доступна всякому, для некоторых техник не требуется ни каких-либо вспомогательных средств, ни особого времени. Умение расслабляться пригодится вам не только для рассасывания актуальных состояний напряженности. Без этого нельзя вести и речи о целом ряде техник, позволяющих глубже познать себя.</vt:lpstr>
      <vt:lpstr>Все приемы релаксации основаны на более или менее сознательном расслаблении мышц. Поскольку человек — единое целое, о чем мы уже упоминали, и психическое напряжение ведет к повышенному мышечному напряжению, то справедливо и обратное. Если удается понизить мускульное напряжение, вместе с ним понижается и нервное, так что состояние расслабленности уже само по себе обладает психогигиеническим эффектом, и некоторым индивидам этого бывает вполне достаточно. Тот, кто пожелает двигаться дальше, сможет пользоваться состоянием релаксации при выполнении последующих упражнений, способствующих углублению самопознания и улучшению психического (а тем самым и физи-ческого) состояния. В этом случае процесс также идет в двух направлениях, то есть не только «в здоровом теле — здоровый дух», но и «при здоровом духе — здоровое тело».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Nick</dc:creator>
  <cp:lastModifiedBy>Admin</cp:lastModifiedBy>
  <cp:revision>9</cp:revision>
  <dcterms:created xsi:type="dcterms:W3CDTF">2013-06-19T20:51:10Z</dcterms:created>
  <dcterms:modified xsi:type="dcterms:W3CDTF">2017-03-01T18:02:09Z</dcterms:modified>
</cp:coreProperties>
</file>