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26"/>
  </p:notesMasterIdLst>
  <p:sldIdLst>
    <p:sldId id="256" r:id="rId2"/>
    <p:sldId id="257" r:id="rId3"/>
    <p:sldId id="258" r:id="rId4"/>
    <p:sldId id="279" r:id="rId5"/>
    <p:sldId id="280" r:id="rId6"/>
    <p:sldId id="281" r:id="rId7"/>
    <p:sldId id="283" r:id="rId8"/>
    <p:sldId id="282" r:id="rId9"/>
    <p:sldId id="284" r:id="rId10"/>
    <p:sldId id="285" r:id="rId11"/>
    <p:sldId id="262" r:id="rId12"/>
    <p:sldId id="263" r:id="rId13"/>
    <p:sldId id="264" r:id="rId14"/>
    <p:sldId id="265" r:id="rId15"/>
    <p:sldId id="266" r:id="rId16"/>
    <p:sldId id="267" r:id="rId17"/>
    <p:sldId id="268" r:id="rId18"/>
    <p:sldId id="269" r:id="rId19"/>
    <p:sldId id="270" r:id="rId20"/>
    <p:sldId id="271" r:id="rId21"/>
    <p:sldId id="273" r:id="rId22"/>
    <p:sldId id="286" r:id="rId23"/>
    <p:sldId id="275" r:id="rId24"/>
    <p:sldId id="277" r:id="rId25"/>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p:scale>
          <a:sx n="76" d="100"/>
          <a:sy n="76" d="100"/>
        </p:scale>
        <p:origin x="-300" y="17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p:cNvSpPr>
          <p:nvPr>
            <p:ph type="sldImg"/>
          </p:nvPr>
        </p:nvSpPr>
        <p:spPr bwMode="auto">
          <a:xfrm>
            <a:off x="0" y="695325"/>
            <a:ext cx="0" cy="0"/>
          </a:xfrm>
          <a:prstGeom prst="rect">
            <a:avLst/>
          </a:prstGeom>
          <a:noFill/>
          <a:ln w="9525">
            <a:noFill/>
            <a:round/>
            <a:headEnd/>
            <a:tailEnd/>
          </a:ln>
        </p:spPr>
      </p:sp>
      <p:sp>
        <p:nvSpPr>
          <p:cNvPr id="3074" name="Rectangle 2"/>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ru-RU" noProof="0" smtClean="0"/>
          </a:p>
        </p:txBody>
      </p:sp>
    </p:spTree>
    <p:extLst>
      <p:ext uri="{BB962C8B-B14F-4D97-AF65-F5344CB8AC3E}">
        <p14:creationId xmlns:p14="http://schemas.microsoft.com/office/powerpoint/2010/main" val="178169210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4819" name="Rectangle 2"/>
          <p:cNvSpPr>
            <a:spLocks noGrp="1" noChangeArrowheads="1"/>
          </p:cNvSpPr>
          <p:nvPr>
            <p:ph type="body" idx="1"/>
          </p:nvPr>
        </p:nvSpPr>
        <p:spPr>
          <a:xfrm>
            <a:off x="685800" y="4343400"/>
            <a:ext cx="5486400" cy="4114800"/>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раз слайда 1"/>
          <p:cNvSpPr>
            <a:spLocks noGrp="1" noRot="1" noChangeAspect="1" noTextEdit="1"/>
          </p:cNvSpPr>
          <p:nvPr>
            <p:ph type="sldImg"/>
          </p:nvPr>
        </p:nvSpPr>
        <p:spPr/>
      </p:sp>
      <p:sp>
        <p:nvSpPr>
          <p:cNvPr id="44035"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Образ слайда 1"/>
          <p:cNvSpPr>
            <a:spLocks noGrp="1" noRot="1" noChangeAspect="1" noTextEdit="1"/>
          </p:cNvSpPr>
          <p:nvPr>
            <p:ph type="sldImg"/>
          </p:nvPr>
        </p:nvSpPr>
        <p:spPr/>
      </p:sp>
      <p:sp>
        <p:nvSpPr>
          <p:cNvPr id="45059"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Образ слайда 1"/>
          <p:cNvSpPr>
            <a:spLocks noGrp="1" noRot="1" noChangeAspect="1" noTextEdit="1"/>
          </p:cNvSpPr>
          <p:nvPr>
            <p:ph type="sldImg"/>
          </p:nvPr>
        </p:nvSpPr>
        <p:spPr/>
      </p:sp>
      <p:sp>
        <p:nvSpPr>
          <p:cNvPr id="46083"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Образ слайда 1"/>
          <p:cNvSpPr>
            <a:spLocks noGrp="1" noRot="1" noChangeAspect="1" noTextEdit="1"/>
          </p:cNvSpPr>
          <p:nvPr>
            <p:ph type="sldImg"/>
          </p:nvPr>
        </p:nvSpPr>
        <p:spPr/>
      </p:sp>
      <p:sp>
        <p:nvSpPr>
          <p:cNvPr id="47107"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p:cNvSpPr>
            <a:spLocks noGrp="1" noRot="1" noChangeAspect="1" noTextEdit="1"/>
          </p:cNvSpPr>
          <p:nvPr>
            <p:ph type="sldImg"/>
          </p:nvPr>
        </p:nvSpPr>
        <p:spPr/>
      </p:sp>
      <p:sp>
        <p:nvSpPr>
          <p:cNvPr id="49155"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p:sp>
      <p:sp>
        <p:nvSpPr>
          <p:cNvPr id="51203"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Образ слайда 1"/>
          <p:cNvSpPr>
            <a:spLocks noGrp="1" noRot="1" noChangeAspect="1" noTextEdit="1"/>
          </p:cNvSpPr>
          <p:nvPr>
            <p:ph type="sldImg"/>
          </p:nvPr>
        </p:nvSpPr>
        <p:spPr/>
      </p:sp>
      <p:sp>
        <p:nvSpPr>
          <p:cNvPr id="53251" name="Заметки 2"/>
          <p:cNvSpPr>
            <a:spLocks noGrp="1"/>
          </p:cNvSpPr>
          <p:nvPr>
            <p:ph type="body" idx="1"/>
          </p:nvPr>
        </p:nvSpPr>
        <p:spPr>
          <a:noFill/>
          <a:ln/>
        </p:spPr>
        <p:txBody>
          <a:bodyPr/>
          <a:lstStyle/>
          <a:p>
            <a:endParaRPr lang="ru-RU"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5843" name="Rectangle 2"/>
          <p:cNvSpPr>
            <a:spLocks noGrp="1" noChangeArrowheads="1"/>
          </p:cNvSpPr>
          <p:nvPr>
            <p:ph type="body" idx="1"/>
          </p:nvPr>
        </p:nvSpPr>
        <p:spPr>
          <a:xfrm>
            <a:off x="685800" y="4343400"/>
            <a:ext cx="5486400" cy="4114800"/>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ln>
        </p:spPr>
      </p:sp>
      <p:sp>
        <p:nvSpPr>
          <p:cNvPr id="36867" name="Rectangle 2"/>
          <p:cNvSpPr>
            <a:spLocks noGrp="1" noChangeArrowheads="1"/>
          </p:cNvSpPr>
          <p:nvPr>
            <p:ph type="body" idx="1"/>
          </p:nvPr>
        </p:nvSpPr>
        <p:spPr>
          <a:xfrm>
            <a:off x="685800" y="4343400"/>
            <a:ext cx="5486400" cy="4114800"/>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37891"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38915"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39939"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40963"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41987"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Grp="1" noRot="1" noChangeAspect="1" noChangeArrowheads="1" noTextEdit="1"/>
          </p:cNvSpPr>
          <p:nvPr>
            <p:ph type="sldImg"/>
          </p:nvPr>
        </p:nvSpPr>
        <p:spPr>
          <a:xfrm>
            <a:off x="1588" y="0"/>
            <a:ext cx="1587" cy="1588"/>
          </a:xfrm>
          <a:solidFill>
            <a:srgbClr val="FFFFFF"/>
          </a:solidFill>
          <a:ln>
            <a:solidFill>
              <a:srgbClr val="000000"/>
            </a:solidFill>
            <a:miter lim="800000"/>
          </a:ln>
        </p:spPr>
      </p:sp>
      <p:sp>
        <p:nvSpPr>
          <p:cNvPr id="43011" name="Rectangle 2"/>
          <p:cNvSpPr>
            <a:spLocks noGrp="1" noChangeArrowheads="1"/>
          </p:cNvSpPr>
          <p:nvPr>
            <p:ph type="body" idx="1"/>
          </p:nvPr>
        </p:nvSpPr>
        <p:spPr>
          <a:xfrm>
            <a:off x="685800" y="4343400"/>
            <a:ext cx="5486400" cy="4024313"/>
          </a:xfrm>
          <a:noFill/>
          <a:ln/>
        </p:spPr>
        <p:txBody>
          <a:bodyPr wrap="none" anchor="ctr"/>
          <a:lstStyle/>
          <a:p>
            <a:endParaRPr lang="ru-RU"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Rounded Rectangle 7"/>
          <p:cNvSpPr/>
          <p:nvPr/>
        </p:nvSpPr>
        <p:spPr bwMode="gray">
          <a:xfrm>
            <a:off x="502920" y="1984248"/>
            <a:ext cx="8211312" cy="2953512"/>
          </a:xfrm>
          <a:prstGeom prst="roundRect">
            <a:avLst>
              <a:gd name="adj" fmla="val 5521"/>
            </a:avLst>
          </a:prstGeom>
          <a:gradFill>
            <a:gsLst>
              <a:gs pos="0">
                <a:schemeClr val="bg1">
                  <a:alpha val="79000"/>
                </a:schemeClr>
              </a:gs>
              <a:gs pos="30000">
                <a:schemeClr val="bg2"/>
              </a:gs>
              <a:gs pos="66000">
                <a:schemeClr val="bg2"/>
              </a:gs>
              <a:gs pos="100000">
                <a:schemeClr val="bg1">
                  <a:alpha val="61000"/>
                </a:schemeClr>
              </a:gs>
            </a:gsLst>
            <a:lin ang="5400000" scaled="1"/>
          </a:gradFill>
          <a:ln w="38100">
            <a:solidFill>
              <a:schemeClr val="bg2">
                <a:lumMod val="20000"/>
                <a:lumOff val="8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5" name="Rounded Rectangle 9"/>
          <p:cNvSpPr/>
          <p:nvPr/>
        </p:nvSpPr>
        <p:spPr bwMode="gray">
          <a:xfrm>
            <a:off x="859536" y="1719072"/>
            <a:ext cx="7498080" cy="429768"/>
          </a:xfrm>
          <a:prstGeom prst="roundRect">
            <a:avLst>
              <a:gd name="adj" fmla="val 23050"/>
            </a:avLst>
          </a:prstGeom>
          <a:gradFill>
            <a:gsLst>
              <a:gs pos="0">
                <a:schemeClr val="bg2">
                  <a:lumMod val="75000"/>
                </a:schemeClr>
              </a:gs>
              <a:gs pos="67000">
                <a:schemeClr val="bg2">
                  <a:lumMod val="60000"/>
                  <a:lumOff val="40000"/>
                </a:schemeClr>
              </a:gs>
              <a:gs pos="98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6" name="Rounded Rectangle 10"/>
          <p:cNvSpPr/>
          <p:nvPr/>
        </p:nvSpPr>
        <p:spPr bwMode="gray">
          <a:xfrm>
            <a:off x="859536" y="4718304"/>
            <a:ext cx="7498080" cy="429768"/>
          </a:xfrm>
          <a:prstGeom prst="roundRect">
            <a:avLst>
              <a:gd name="adj" fmla="val 25178"/>
            </a:avLst>
          </a:prstGeom>
          <a:gradFill>
            <a:gsLst>
              <a:gs pos="0">
                <a:schemeClr val="bg2">
                  <a:lumMod val="75000"/>
                </a:schemeClr>
              </a:gs>
              <a:gs pos="78000">
                <a:schemeClr val="bg2">
                  <a:lumMod val="60000"/>
                  <a:lumOff val="40000"/>
                </a:schemeClr>
              </a:gs>
              <a:gs pos="75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Rounded Rectangle 11"/>
          <p:cNvSpPr/>
          <p:nvPr/>
        </p:nvSpPr>
        <p:spPr bwMode="gray">
          <a:xfrm>
            <a:off x="5641848" y="1801368"/>
            <a:ext cx="2496312" cy="265176"/>
          </a:xfrm>
          <a:prstGeom prst="roundRect">
            <a:avLst>
              <a:gd name="adj" fmla="val 21911"/>
            </a:avLst>
          </a:prstGeom>
          <a:gradFill>
            <a:gsLst>
              <a:gs pos="0">
                <a:schemeClr val="bg2">
                  <a:lumMod val="50000"/>
                </a:schemeClr>
              </a:gs>
              <a:gs pos="100000">
                <a:schemeClr val="bg2">
                  <a:lumMod val="75000"/>
                </a:schemeClr>
              </a:gs>
            </a:gsLst>
            <a:lin ang="5400000" scaled="0"/>
          </a:gradFill>
          <a:ln>
            <a:solidFill>
              <a:schemeClr val="bg2">
                <a:lumMod val="60000"/>
                <a:lumOff val="4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8" name="Group 17"/>
          <p:cNvGrpSpPr/>
          <p:nvPr/>
        </p:nvGrpSpPr>
        <p:grpSpPr bwMode="ltGray">
          <a:xfrm>
            <a:off x="5733288" y="1892808"/>
            <a:ext cx="850392" cy="73152"/>
            <a:chOff x="5733288" y="1874520"/>
            <a:chExt cx="850392" cy="73152"/>
          </a:xfrm>
          <a:effectLst>
            <a:glow rad="63500">
              <a:schemeClr val="tx1">
                <a:alpha val="40000"/>
              </a:schemeClr>
            </a:glow>
            <a:outerShdw blurRad="50800" dist="50800" dir="5400000" algn="ctr" rotWithShape="0">
              <a:schemeClr val="accent1">
                <a:lumMod val="20000"/>
                <a:lumOff val="80000"/>
                <a:alpha val="21000"/>
              </a:schemeClr>
            </a:outerShdw>
          </a:effectLst>
        </p:grpSpPr>
        <p:sp>
          <p:nvSpPr>
            <p:cNvPr id="9" name="Oval 12"/>
            <p:cNvSpPr/>
            <p:nvPr/>
          </p:nvSpPr>
          <p:spPr bwMode="ltGray">
            <a:xfrm>
              <a:off x="573328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3"/>
            <p:cNvSpPr/>
            <p:nvPr/>
          </p:nvSpPr>
          <p:spPr bwMode="ltGray">
            <a:xfrm>
              <a:off x="5925312"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4"/>
            <p:cNvSpPr/>
            <p:nvPr/>
          </p:nvSpPr>
          <p:spPr bwMode="ltGray">
            <a:xfrm>
              <a:off x="6117336"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2" name="Oval 15"/>
            <p:cNvSpPr/>
            <p:nvPr/>
          </p:nvSpPr>
          <p:spPr bwMode="ltGray">
            <a:xfrm>
              <a:off x="6309360"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6"/>
            <p:cNvSpPr/>
            <p:nvPr/>
          </p:nvSpPr>
          <p:spPr bwMode="ltGray">
            <a:xfrm>
              <a:off x="651052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ctrTitle"/>
          </p:nvPr>
        </p:nvSpPr>
        <p:spPr bwMode="gray">
          <a:xfrm>
            <a:off x="713232" y="2432304"/>
            <a:ext cx="7772400" cy="1353312"/>
          </a:xfrm>
        </p:spPr>
        <p:txBody>
          <a:bodyPr>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defRPr sz="480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defRPr>
            </a:lvl1pPr>
          </a:lstStyle>
          <a:p>
            <a:r>
              <a:rPr lang="ru-RU" smtClean="0"/>
              <a:t>Образец заголовка</a:t>
            </a:r>
            <a:endParaRPr lang="en-US"/>
          </a:p>
        </p:txBody>
      </p:sp>
      <p:sp>
        <p:nvSpPr>
          <p:cNvPr id="3" name="Subtitle 2"/>
          <p:cNvSpPr>
            <a:spLocks noGrp="1"/>
          </p:cNvSpPr>
          <p:nvPr>
            <p:ph type="subTitle" idx="1"/>
          </p:nvPr>
        </p:nvSpPr>
        <p:spPr bwMode="gray">
          <a:xfrm>
            <a:off x="1353312" y="3785616"/>
            <a:ext cx="6400800" cy="758952"/>
          </a:xfrm>
        </p:spPr>
        <p:txBody>
          <a:bodyPr anchor="b">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112E16F9-3D39-4508-AD08-BCA3FDA71B1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4DC46D57-E28E-4C23-A38E-3D05DF04E68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6"/>
          <p:cNvSpPr/>
          <p:nvPr/>
        </p:nvSpPr>
        <p:spPr bwMode="gray">
          <a:xfrm>
            <a:off x="283464" y="356616"/>
            <a:ext cx="7004304" cy="608990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5" name="Group 7"/>
          <p:cNvGrpSpPr>
            <a:grpSpLocks/>
          </p:cNvGrpSpPr>
          <p:nvPr/>
        </p:nvGrpSpPr>
        <p:grpSpPr bwMode="auto">
          <a:xfrm>
            <a:off x="549275" y="219075"/>
            <a:ext cx="282575" cy="284163"/>
            <a:chOff x="548640" y="173736"/>
            <a:chExt cx="283464" cy="283464"/>
          </a:xfrm>
        </p:grpSpPr>
        <p:sp>
          <p:nvSpPr>
            <p:cNvPr id="6" name="Oval 8"/>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Oval 9"/>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8" name="Group 10"/>
          <p:cNvGrpSpPr>
            <a:grpSpLocks/>
          </p:cNvGrpSpPr>
          <p:nvPr/>
        </p:nvGrpSpPr>
        <p:grpSpPr bwMode="auto">
          <a:xfrm>
            <a:off x="914400" y="219075"/>
            <a:ext cx="284163" cy="284163"/>
            <a:chOff x="548640" y="173736"/>
            <a:chExt cx="283464" cy="283464"/>
          </a:xfrm>
        </p:grpSpPr>
        <p:sp>
          <p:nvSpPr>
            <p:cNvPr id="9" name="Oval 11"/>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2"/>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1" name="Group 13"/>
          <p:cNvGrpSpPr>
            <a:grpSpLocks/>
          </p:cNvGrpSpPr>
          <p:nvPr/>
        </p:nvGrpSpPr>
        <p:grpSpPr bwMode="auto">
          <a:xfrm>
            <a:off x="1289050" y="219075"/>
            <a:ext cx="284163" cy="284163"/>
            <a:chOff x="548640" y="173736"/>
            <a:chExt cx="283464" cy="283464"/>
          </a:xfrm>
        </p:grpSpPr>
        <p:sp>
          <p:nvSpPr>
            <p:cNvPr id="12" name="Oval 14"/>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5"/>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Vertical Title 1"/>
          <p:cNvSpPr>
            <a:spLocks noGrp="1"/>
          </p:cNvSpPr>
          <p:nvPr>
            <p:ph type="title" orient="vert"/>
          </p:nvPr>
        </p:nvSpPr>
        <p:spPr bwMode="gray">
          <a:xfrm>
            <a:off x="7360920" y="365760"/>
            <a:ext cx="1426464" cy="6062472"/>
          </a:xfrm>
        </p:spPr>
        <p:txBody>
          <a:bodyPr vert="eaVert">
            <a:scene3d>
              <a:camera prst="orthographicFront"/>
              <a:lightRig rig="flat" dir="t"/>
            </a:scene3d>
            <a:sp3d extrusionH="31750" contourW="8890">
              <a:bevelT w="38100" h="31750"/>
              <a:contourClr>
                <a:schemeClr val="tx2">
                  <a:lumMod val="90000"/>
                </a:schemeClr>
              </a:contourClr>
            </a:sp3d>
          </a:bodyPr>
          <a:lstStyle>
            <a:lvl1pPr>
              <a:defRPr>
                <a:gradFill flip="none" rotWithShape="1">
                  <a:gsLst>
                    <a:gs pos="0">
                      <a:schemeClr val="tx2"/>
                    </a:gs>
                    <a:gs pos="75000">
                      <a:schemeClr val="tx2">
                        <a:lumMod val="75000"/>
                      </a:schemeClr>
                    </a:gs>
                    <a:gs pos="100000">
                      <a:schemeClr val="tx2">
                        <a:lumMod val="50000"/>
                      </a:schemeClr>
                    </a:gs>
                  </a:gsLst>
                  <a:lin ang="5400000" scaled="0"/>
                  <a:tileRect/>
                </a:gradFill>
                <a:effectLst>
                  <a:outerShdw blurRad="50800" dist="39370" dir="5460000" algn="ctr" rotWithShape="0">
                    <a:srgbClr val="000000">
                      <a:alpha val="38000"/>
                    </a:srgbClr>
                  </a:outerShdw>
                </a:effectLst>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548640" y="576072"/>
            <a:ext cx="6373368" cy="564184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35C12D52-EF08-4F16-8C18-24A9581FD9D2}"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323975"/>
            <a:ext cx="7770813" cy="2103438"/>
          </a:xfrm>
        </p:spPr>
        <p:txBody>
          <a:bodyPr/>
          <a:lstStyle/>
          <a:p>
            <a:r>
              <a:rPr lang="ru-RU" smtClean="0"/>
              <a:t>Образец заголовка</a:t>
            </a:r>
            <a:endParaRPr lang="ru-RU"/>
          </a:p>
        </p:txBody>
      </p:sp>
      <p:sp>
        <p:nvSpPr>
          <p:cNvPr id="3" name="Нижний колонтитул 2"/>
          <p:cNvSpPr>
            <a:spLocks noGrp="1"/>
          </p:cNvSpPr>
          <p:nvPr>
            <p:ph type="ftr" idx="10"/>
          </p:nvPr>
        </p:nvSpPr>
        <p:spPr>
          <a:xfrm>
            <a:off x="3124200" y="6245225"/>
            <a:ext cx="2894013" cy="474663"/>
          </a:xfrm>
        </p:spPr>
        <p:txBody>
          <a:bodyPr/>
          <a:lstStyle>
            <a:lvl1pPr>
              <a:defRPr/>
            </a:lvl1pPr>
          </a:lstStyle>
          <a:p>
            <a:pPr>
              <a:defRPr/>
            </a:pPr>
            <a:endParaRPr lang="ru-RU"/>
          </a:p>
        </p:txBody>
      </p:sp>
      <p:sp>
        <p:nvSpPr>
          <p:cNvPr id="4" name="Номер слайда 3"/>
          <p:cNvSpPr>
            <a:spLocks noGrp="1"/>
          </p:cNvSpPr>
          <p:nvPr>
            <p:ph type="sldNum" idx="11"/>
          </p:nvPr>
        </p:nvSpPr>
        <p:spPr>
          <a:xfrm>
            <a:off x="6553200" y="6245225"/>
            <a:ext cx="2132013" cy="474663"/>
          </a:xfrm>
        </p:spPr>
        <p:txBody>
          <a:bodyPr/>
          <a:lstStyle>
            <a:lvl1pPr>
              <a:defRPr/>
            </a:lvl1pPr>
          </a:lstStyle>
          <a:p>
            <a:pPr>
              <a:defRPr/>
            </a:pPr>
            <a:fld id="{4ED22894-71CD-4A67-B7D4-8554A15CBA69}" type="slidenum">
              <a:rPr lang="ru-RU"/>
              <a:pPr>
                <a:defRPr/>
              </a:pPr>
              <a:t>‹#›</a:t>
            </a:fld>
            <a:endParaRPr lang="ru-RU"/>
          </a:p>
        </p:txBody>
      </p:sp>
      <p:sp>
        <p:nvSpPr>
          <p:cNvPr id="5" name="Дата 4"/>
          <p:cNvSpPr>
            <a:spLocks noGrp="1"/>
          </p:cNvSpPr>
          <p:nvPr>
            <p:ph type="dt" idx="12"/>
          </p:nvPr>
        </p:nvSpPr>
        <p:spPr>
          <a:xfrm>
            <a:off x="457200" y="6245225"/>
            <a:ext cx="2132013" cy="474663"/>
          </a:xfrm>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Rounded Rectangle 6"/>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5" name="Group 9"/>
          <p:cNvGrpSpPr>
            <a:grpSpLocks/>
          </p:cNvGrpSpPr>
          <p:nvPr/>
        </p:nvGrpSpPr>
        <p:grpSpPr bwMode="auto">
          <a:xfrm>
            <a:off x="549275" y="165100"/>
            <a:ext cx="282575" cy="282575"/>
            <a:chOff x="548640" y="173736"/>
            <a:chExt cx="283464" cy="283464"/>
          </a:xfrm>
        </p:grpSpPr>
        <p:sp>
          <p:nvSpPr>
            <p:cNvPr id="6" name="Oval 8"/>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Oval 7"/>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8" name="Group 10"/>
          <p:cNvGrpSpPr>
            <a:grpSpLocks/>
          </p:cNvGrpSpPr>
          <p:nvPr/>
        </p:nvGrpSpPr>
        <p:grpSpPr bwMode="auto">
          <a:xfrm>
            <a:off x="914400" y="165100"/>
            <a:ext cx="284163" cy="282575"/>
            <a:chOff x="548640" y="173736"/>
            <a:chExt cx="283464" cy="283464"/>
          </a:xfrm>
        </p:grpSpPr>
        <p:sp>
          <p:nvSpPr>
            <p:cNvPr id="9" name="Oval 11"/>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2"/>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1" name="Group 13"/>
          <p:cNvGrpSpPr>
            <a:grpSpLocks/>
          </p:cNvGrpSpPr>
          <p:nvPr/>
        </p:nvGrpSpPr>
        <p:grpSpPr bwMode="auto">
          <a:xfrm>
            <a:off x="1289050" y="165100"/>
            <a:ext cx="284163" cy="282575"/>
            <a:chOff x="548640" y="173736"/>
            <a:chExt cx="283464" cy="283464"/>
          </a:xfrm>
        </p:grpSpPr>
        <p:sp>
          <p:nvSpPr>
            <p:cNvPr id="12" name="Oval 14"/>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5"/>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502920" y="457200"/>
            <a:ext cx="8147304" cy="950976"/>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Content Placeholder 2"/>
          <p:cNvSpPr>
            <a:spLocks noGrp="1"/>
          </p:cNvSpPr>
          <p:nvPr>
            <p:ph idx="1"/>
          </p:nvPr>
        </p:nvSpPr>
        <p:spPr>
          <a:xfrm>
            <a:off x="502920" y="1572768"/>
            <a:ext cx="8119872" cy="48280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640B403E-5DA7-4420-A5EC-E24BF4E0713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ounded Rectangle 6"/>
          <p:cNvSpPr/>
          <p:nvPr/>
        </p:nvSpPr>
        <p:spPr bwMode="gray">
          <a:xfrm>
            <a:off x="502920" y="3712464"/>
            <a:ext cx="8147304" cy="2139696"/>
          </a:xfrm>
          <a:prstGeom prst="roundRect">
            <a:avLst>
              <a:gd name="adj" fmla="val 9795"/>
            </a:avLst>
          </a:prstGeom>
          <a:gradFill>
            <a:gsLst>
              <a:gs pos="0">
                <a:schemeClr val="bg1">
                  <a:alpha val="79000"/>
                </a:schemeClr>
              </a:gs>
              <a:gs pos="30000">
                <a:schemeClr val="bg2"/>
              </a:gs>
              <a:gs pos="66000">
                <a:schemeClr val="bg2"/>
              </a:gs>
              <a:gs pos="100000">
                <a:schemeClr val="bg1">
                  <a:alpha val="61000"/>
                </a:schemeClr>
              </a:gs>
            </a:gsLst>
            <a:lin ang="5400000" scaled="1"/>
          </a:gradFill>
          <a:ln w="38100">
            <a:solidFill>
              <a:schemeClr val="bg2">
                <a:lumMod val="20000"/>
                <a:lumOff val="8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5" name="Rounded Rectangle 8"/>
          <p:cNvSpPr/>
          <p:nvPr/>
        </p:nvSpPr>
        <p:spPr bwMode="gray">
          <a:xfrm>
            <a:off x="859536" y="5641848"/>
            <a:ext cx="7498080" cy="429768"/>
          </a:xfrm>
          <a:prstGeom prst="roundRect">
            <a:avLst>
              <a:gd name="adj" fmla="val 25178"/>
            </a:avLst>
          </a:prstGeom>
          <a:gradFill>
            <a:gsLst>
              <a:gs pos="0">
                <a:schemeClr val="bg2">
                  <a:lumMod val="75000"/>
                </a:schemeClr>
              </a:gs>
              <a:gs pos="78000">
                <a:schemeClr val="bg2">
                  <a:lumMod val="60000"/>
                  <a:lumOff val="40000"/>
                </a:schemeClr>
              </a:gs>
              <a:gs pos="75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6" name="Rounded Rectangle 7"/>
          <p:cNvSpPr/>
          <p:nvPr/>
        </p:nvSpPr>
        <p:spPr bwMode="gray">
          <a:xfrm>
            <a:off x="859536" y="3502152"/>
            <a:ext cx="7498080" cy="429768"/>
          </a:xfrm>
          <a:prstGeom prst="roundRect">
            <a:avLst>
              <a:gd name="adj" fmla="val 23050"/>
            </a:avLst>
          </a:prstGeom>
          <a:gradFill>
            <a:gsLst>
              <a:gs pos="0">
                <a:schemeClr val="bg2">
                  <a:lumMod val="75000"/>
                </a:schemeClr>
              </a:gs>
              <a:gs pos="67000">
                <a:schemeClr val="bg2">
                  <a:lumMod val="60000"/>
                  <a:lumOff val="40000"/>
                </a:schemeClr>
              </a:gs>
              <a:gs pos="98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7" name="Rounded Rectangle 9"/>
          <p:cNvSpPr/>
          <p:nvPr/>
        </p:nvSpPr>
        <p:spPr bwMode="gray">
          <a:xfrm>
            <a:off x="5641848" y="3584448"/>
            <a:ext cx="2496312" cy="265176"/>
          </a:xfrm>
          <a:prstGeom prst="roundRect">
            <a:avLst>
              <a:gd name="adj" fmla="val 21911"/>
            </a:avLst>
          </a:prstGeom>
          <a:gradFill>
            <a:gsLst>
              <a:gs pos="0">
                <a:schemeClr val="bg2">
                  <a:lumMod val="50000"/>
                </a:schemeClr>
              </a:gs>
              <a:gs pos="100000">
                <a:schemeClr val="bg2">
                  <a:lumMod val="75000"/>
                </a:schemeClr>
              </a:gs>
            </a:gsLst>
            <a:lin ang="5400000" scaled="0"/>
          </a:gradFill>
          <a:ln>
            <a:solidFill>
              <a:schemeClr val="bg2">
                <a:lumMod val="60000"/>
                <a:lumOff val="4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8" name="Group 10"/>
          <p:cNvGrpSpPr/>
          <p:nvPr/>
        </p:nvGrpSpPr>
        <p:grpSpPr bwMode="ltGray">
          <a:xfrm>
            <a:off x="5733288" y="3675888"/>
            <a:ext cx="850392" cy="73152"/>
            <a:chOff x="5733288" y="1874520"/>
            <a:chExt cx="850392" cy="73152"/>
          </a:xfrm>
          <a:effectLst>
            <a:glow rad="63500">
              <a:schemeClr val="tx1">
                <a:alpha val="40000"/>
              </a:schemeClr>
            </a:glow>
            <a:outerShdw blurRad="50800" dist="50800" dir="5400000" algn="ctr" rotWithShape="0">
              <a:schemeClr val="accent1">
                <a:lumMod val="20000"/>
                <a:lumOff val="80000"/>
                <a:alpha val="21000"/>
              </a:schemeClr>
            </a:outerShdw>
          </a:effectLst>
        </p:grpSpPr>
        <p:sp>
          <p:nvSpPr>
            <p:cNvPr id="9" name="Oval 11"/>
            <p:cNvSpPr/>
            <p:nvPr/>
          </p:nvSpPr>
          <p:spPr bwMode="ltGray">
            <a:xfrm>
              <a:off x="573328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 name="Oval 12"/>
            <p:cNvSpPr/>
            <p:nvPr/>
          </p:nvSpPr>
          <p:spPr bwMode="ltGray">
            <a:xfrm>
              <a:off x="5925312"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3"/>
            <p:cNvSpPr/>
            <p:nvPr/>
          </p:nvSpPr>
          <p:spPr bwMode="ltGray">
            <a:xfrm>
              <a:off x="6117336"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2" name="Oval 14"/>
            <p:cNvSpPr/>
            <p:nvPr/>
          </p:nvSpPr>
          <p:spPr bwMode="ltGray">
            <a:xfrm>
              <a:off x="6309360"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3" name="Oval 15"/>
            <p:cNvSpPr/>
            <p:nvPr/>
          </p:nvSpPr>
          <p:spPr bwMode="ltGray">
            <a:xfrm>
              <a:off x="651052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640080" y="3931920"/>
            <a:ext cx="7790688" cy="1719072"/>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48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Text Placeholder 2"/>
          <p:cNvSpPr>
            <a:spLocks noGrp="1"/>
          </p:cNvSpPr>
          <p:nvPr>
            <p:ph type="body" idx="1"/>
          </p:nvPr>
        </p:nvSpPr>
        <p:spPr>
          <a:xfrm>
            <a:off x="859536" y="2642616"/>
            <a:ext cx="7498080" cy="740664"/>
          </a:xfrm>
        </p:spPr>
        <p:txBody>
          <a:bodyPr anchor="b"/>
          <a:lstStyle>
            <a:lvl1pPr marL="0" indent="0">
              <a:buNone/>
              <a:defRPr sz="2000" i="1">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Date Placeholder 3"/>
          <p:cNvSpPr>
            <a:spLocks noGrp="1"/>
          </p:cNvSpPr>
          <p:nvPr>
            <p:ph type="dt" sz="half" idx="10"/>
          </p:nvPr>
        </p:nvSpPr>
        <p:spPr/>
        <p:txBody>
          <a:bodyPr/>
          <a:lstStyle>
            <a:lvl1pPr>
              <a:defRPr/>
            </a:lvl1pPr>
          </a:lstStyle>
          <a:p>
            <a:pPr>
              <a:defRPr/>
            </a:pPr>
            <a:endParaRPr lang="ru-RU"/>
          </a:p>
        </p:txBody>
      </p:sp>
      <p:sp>
        <p:nvSpPr>
          <p:cNvPr id="15" name="Footer Placeholder 4"/>
          <p:cNvSpPr>
            <a:spLocks noGrp="1"/>
          </p:cNvSpPr>
          <p:nvPr>
            <p:ph type="ftr" sz="quarter" idx="11"/>
          </p:nvPr>
        </p:nvSpPr>
        <p:spPr/>
        <p:txBody>
          <a:bodyPr/>
          <a:lstStyle>
            <a:lvl1pPr>
              <a:defRPr/>
            </a:lvl1pPr>
          </a:lstStyle>
          <a:p>
            <a:pPr>
              <a:defRPr/>
            </a:pPr>
            <a:endParaRPr lang="ru-RU"/>
          </a:p>
        </p:txBody>
      </p:sp>
      <p:sp>
        <p:nvSpPr>
          <p:cNvPr id="16" name="Slide Number Placeholder 5"/>
          <p:cNvSpPr>
            <a:spLocks noGrp="1"/>
          </p:cNvSpPr>
          <p:nvPr>
            <p:ph type="sldNum" sz="quarter" idx="12"/>
          </p:nvPr>
        </p:nvSpPr>
        <p:spPr/>
        <p:txBody>
          <a:bodyPr/>
          <a:lstStyle>
            <a:lvl1pPr>
              <a:defRPr/>
            </a:lvl1pPr>
          </a:lstStyle>
          <a:p>
            <a:pPr>
              <a:defRPr/>
            </a:pPr>
            <a:fld id="{88ACADA8-0DDB-441E-8029-CC8AFA00AF1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Rounded Rectangle 7"/>
          <p:cNvSpPr/>
          <p:nvPr/>
        </p:nvSpPr>
        <p:spPr bwMode="gray">
          <a:xfrm>
            <a:off x="283464" y="1216152"/>
            <a:ext cx="8577072" cy="5294376"/>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6" name="Group 8"/>
          <p:cNvGrpSpPr>
            <a:grpSpLocks/>
          </p:cNvGrpSpPr>
          <p:nvPr/>
        </p:nvGrpSpPr>
        <p:grpSpPr bwMode="auto">
          <a:xfrm>
            <a:off x="695325" y="1079500"/>
            <a:ext cx="282575" cy="282575"/>
            <a:chOff x="548640" y="173736"/>
            <a:chExt cx="283464" cy="283464"/>
          </a:xfrm>
        </p:grpSpPr>
        <p:sp>
          <p:nvSpPr>
            <p:cNvPr id="7" name="Oval 9"/>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8" name="Oval 10"/>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9" name="Group 11"/>
          <p:cNvGrpSpPr>
            <a:grpSpLocks/>
          </p:cNvGrpSpPr>
          <p:nvPr/>
        </p:nvGrpSpPr>
        <p:grpSpPr bwMode="auto">
          <a:xfrm>
            <a:off x="1050925" y="1079500"/>
            <a:ext cx="284163" cy="282575"/>
            <a:chOff x="548640" y="173736"/>
            <a:chExt cx="283464" cy="283464"/>
          </a:xfrm>
        </p:grpSpPr>
        <p:sp>
          <p:nvSpPr>
            <p:cNvPr id="10" name="Oval 12"/>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3"/>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2" name="Group 14"/>
          <p:cNvGrpSpPr>
            <a:grpSpLocks/>
          </p:cNvGrpSpPr>
          <p:nvPr/>
        </p:nvGrpSpPr>
        <p:grpSpPr bwMode="auto">
          <a:xfrm>
            <a:off x="1427163" y="1079500"/>
            <a:ext cx="282575" cy="282575"/>
            <a:chOff x="548640" y="173736"/>
            <a:chExt cx="283464" cy="283464"/>
          </a:xfrm>
        </p:grpSpPr>
        <p:sp>
          <p:nvSpPr>
            <p:cNvPr id="13" name="Oval 15"/>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4" name="Oval 16"/>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457200" y="146304"/>
            <a:ext cx="8229600" cy="1069848"/>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Content Placeholder 2"/>
          <p:cNvSpPr>
            <a:spLocks noGrp="1"/>
          </p:cNvSpPr>
          <p:nvPr>
            <p:ph sz="half" idx="1"/>
          </p:nvPr>
        </p:nvSpPr>
        <p:spPr>
          <a:xfrm>
            <a:off x="502920" y="1554480"/>
            <a:ext cx="3968496" cy="4672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17720" y="1554480"/>
            <a:ext cx="3968496" cy="4672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Date Placeholder 4"/>
          <p:cNvSpPr>
            <a:spLocks noGrp="1"/>
          </p:cNvSpPr>
          <p:nvPr>
            <p:ph type="dt" sz="half" idx="10"/>
          </p:nvPr>
        </p:nvSpPr>
        <p:spPr/>
        <p:txBody>
          <a:bodyPr/>
          <a:lstStyle>
            <a:lvl1pPr>
              <a:defRPr/>
            </a:lvl1pPr>
          </a:lstStyle>
          <a:p>
            <a:pPr>
              <a:defRPr/>
            </a:pPr>
            <a:endParaRPr lang="ru-RU"/>
          </a:p>
        </p:txBody>
      </p:sp>
      <p:sp>
        <p:nvSpPr>
          <p:cNvPr id="16" name="Footer Placeholder 5"/>
          <p:cNvSpPr>
            <a:spLocks noGrp="1"/>
          </p:cNvSpPr>
          <p:nvPr>
            <p:ph type="ftr" sz="quarter" idx="11"/>
          </p:nvPr>
        </p:nvSpPr>
        <p:spPr/>
        <p:txBody>
          <a:bodyPr/>
          <a:lstStyle>
            <a:lvl1pPr>
              <a:defRPr/>
            </a:lvl1pPr>
          </a:lstStyle>
          <a:p>
            <a:pPr>
              <a:defRPr/>
            </a:pPr>
            <a:endParaRPr lang="ru-RU"/>
          </a:p>
        </p:txBody>
      </p:sp>
      <p:sp>
        <p:nvSpPr>
          <p:cNvPr id="17" name="Slide Number Placeholder 6"/>
          <p:cNvSpPr>
            <a:spLocks noGrp="1"/>
          </p:cNvSpPr>
          <p:nvPr>
            <p:ph type="sldNum" sz="quarter" idx="12"/>
          </p:nvPr>
        </p:nvSpPr>
        <p:spPr/>
        <p:txBody>
          <a:bodyPr/>
          <a:lstStyle>
            <a:lvl1pPr>
              <a:defRPr/>
            </a:lvl1pPr>
          </a:lstStyle>
          <a:p>
            <a:pPr>
              <a:defRPr/>
            </a:pPr>
            <a:fld id="{AD579428-6F25-4632-9E37-190E12308F7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Rounded Rectangle 10"/>
          <p:cNvSpPr/>
          <p:nvPr/>
        </p:nvSpPr>
        <p:spPr bwMode="gray">
          <a:xfrm>
            <a:off x="4645152" y="1371600"/>
            <a:ext cx="4215384" cy="5148072"/>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8" name="Rounded Rectangle 9"/>
          <p:cNvSpPr/>
          <p:nvPr/>
        </p:nvSpPr>
        <p:spPr bwMode="gray">
          <a:xfrm>
            <a:off x="283464" y="1371600"/>
            <a:ext cx="4215384" cy="5148072"/>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2" name="Title 1"/>
          <p:cNvSpPr>
            <a:spLocks noGrp="1"/>
          </p:cNvSpPr>
          <p:nvPr>
            <p:ph type="title"/>
          </p:nvPr>
        </p:nvSpPr>
        <p:spPr bwMode="gray">
          <a:xfrm>
            <a:off x="457200" y="146304"/>
            <a:ext cx="8229600" cy="1143000"/>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Text Placeholder 2"/>
          <p:cNvSpPr>
            <a:spLocks noGrp="1"/>
          </p:cNvSpPr>
          <p:nvPr>
            <p:ph type="body" idx="1"/>
          </p:nvPr>
        </p:nvSpPr>
        <p:spPr bwMode="white">
          <a:xfrm>
            <a:off x="429768" y="1527048"/>
            <a:ext cx="3931920" cy="639762"/>
          </a:xfrm>
        </p:spPr>
        <p:txBody>
          <a:bodyPr anchor="b"/>
          <a:lstStyle>
            <a:lvl1pPr marL="0" indent="0" algn="ctr">
              <a:buNone/>
              <a:defRPr sz="24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9768" y="2322576"/>
            <a:ext cx="3931920" cy="40050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bwMode="white">
          <a:xfrm>
            <a:off x="4782312" y="1527048"/>
            <a:ext cx="3931920" cy="639762"/>
          </a:xfrm>
        </p:spPr>
        <p:txBody>
          <a:bodyPr anchor="b"/>
          <a:lstStyle>
            <a:lvl1pPr marL="0" indent="0" algn="ctr">
              <a:buNone/>
              <a:defRPr sz="2400" b="1">
                <a:solidFill>
                  <a:schemeClr val="accent3">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82312" y="2322576"/>
            <a:ext cx="3931920" cy="40050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Date Placeholder 6"/>
          <p:cNvSpPr>
            <a:spLocks noGrp="1"/>
          </p:cNvSpPr>
          <p:nvPr>
            <p:ph type="dt" sz="half" idx="10"/>
          </p:nvPr>
        </p:nvSpPr>
        <p:spPr/>
        <p:txBody>
          <a:bodyPr/>
          <a:lstStyle>
            <a:lvl1pPr>
              <a:defRPr/>
            </a:lvl1pPr>
          </a:lstStyle>
          <a:p>
            <a:pPr>
              <a:defRPr/>
            </a:pPr>
            <a:endParaRPr lang="ru-RU"/>
          </a:p>
        </p:txBody>
      </p:sp>
      <p:sp>
        <p:nvSpPr>
          <p:cNvPr id="10"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8"/>
          <p:cNvSpPr>
            <a:spLocks noGrp="1"/>
          </p:cNvSpPr>
          <p:nvPr>
            <p:ph type="sldNum" sz="quarter" idx="12"/>
          </p:nvPr>
        </p:nvSpPr>
        <p:spPr/>
        <p:txBody>
          <a:bodyPr/>
          <a:lstStyle>
            <a:lvl1pPr>
              <a:defRPr/>
            </a:lvl1pPr>
          </a:lstStyle>
          <a:p>
            <a:pPr>
              <a:defRPr/>
            </a:pPr>
            <a:fld id="{4018EA7E-0154-46C2-9D03-AD6E3DF5C66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B5157365-D9A2-4E8C-B261-FF37A216CEE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9667A5E8-FCC7-4044-BC0A-87D655435AB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Rounded Rectangle 7"/>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2" name="Title 1"/>
          <p:cNvSpPr>
            <a:spLocks noGrp="1"/>
          </p:cNvSpPr>
          <p:nvPr>
            <p:ph type="title"/>
          </p:nvPr>
        </p:nvSpPr>
        <p:spPr bwMode="gray">
          <a:xfrm>
            <a:off x="356616" y="429768"/>
            <a:ext cx="3118104" cy="100584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304" y="429768"/>
            <a:ext cx="5184648" cy="58613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356616" y="1435608"/>
            <a:ext cx="3118104" cy="4855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4B307102-5205-4006-A0C3-ACF89D800AE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Rounded Rectangle 7"/>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nvGrpSpPr>
          <p:cNvPr id="6" name="Group 8"/>
          <p:cNvGrpSpPr>
            <a:grpSpLocks/>
          </p:cNvGrpSpPr>
          <p:nvPr/>
        </p:nvGrpSpPr>
        <p:grpSpPr bwMode="auto">
          <a:xfrm>
            <a:off x="549275" y="165100"/>
            <a:ext cx="282575" cy="282575"/>
            <a:chOff x="548640" y="173736"/>
            <a:chExt cx="283464" cy="283464"/>
          </a:xfrm>
        </p:grpSpPr>
        <p:sp>
          <p:nvSpPr>
            <p:cNvPr id="7" name="Oval 9"/>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8" name="Oval 10"/>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9" name="Group 11"/>
          <p:cNvGrpSpPr>
            <a:grpSpLocks/>
          </p:cNvGrpSpPr>
          <p:nvPr/>
        </p:nvGrpSpPr>
        <p:grpSpPr bwMode="auto">
          <a:xfrm>
            <a:off x="914400" y="165100"/>
            <a:ext cx="284163" cy="282575"/>
            <a:chOff x="548640" y="173736"/>
            <a:chExt cx="283464" cy="283464"/>
          </a:xfrm>
        </p:grpSpPr>
        <p:sp>
          <p:nvSpPr>
            <p:cNvPr id="10" name="Oval 12"/>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1" name="Oval 13"/>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grpSp>
        <p:nvGrpSpPr>
          <p:cNvPr id="12" name="Group 14"/>
          <p:cNvGrpSpPr>
            <a:grpSpLocks/>
          </p:cNvGrpSpPr>
          <p:nvPr/>
        </p:nvGrpSpPr>
        <p:grpSpPr bwMode="auto">
          <a:xfrm>
            <a:off x="1289050" y="165100"/>
            <a:ext cx="284163" cy="282575"/>
            <a:chOff x="548640" y="173736"/>
            <a:chExt cx="283464" cy="283464"/>
          </a:xfrm>
        </p:grpSpPr>
        <p:sp>
          <p:nvSpPr>
            <p:cNvPr id="13" name="Oval 15"/>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4" name="Oval 16"/>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grpSp>
      <p:sp>
        <p:nvSpPr>
          <p:cNvPr id="2" name="Title 1"/>
          <p:cNvSpPr>
            <a:spLocks noGrp="1"/>
          </p:cNvSpPr>
          <p:nvPr>
            <p:ph type="title"/>
          </p:nvPr>
        </p:nvSpPr>
        <p:spPr bwMode="gray">
          <a:xfrm>
            <a:off x="530352" y="3273552"/>
            <a:ext cx="2642616" cy="1371600"/>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bwMode="gray">
          <a:xfrm>
            <a:off x="3200400" y="612775"/>
            <a:ext cx="5404104" cy="4114800"/>
          </a:xfrm>
          <a:prstGeom prst="roundRect">
            <a:avLst>
              <a:gd name="adj" fmla="val 5778"/>
            </a:avLst>
          </a:prstGeom>
          <a:ln w="38100">
            <a:solidFill>
              <a:srgbClr val="FFFFFF">
                <a:alpha val="80000"/>
              </a:srgbClr>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3355848" y="4800600"/>
            <a:ext cx="5102352" cy="1371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4"/>
          <p:cNvSpPr>
            <a:spLocks noGrp="1"/>
          </p:cNvSpPr>
          <p:nvPr>
            <p:ph type="dt" sz="half" idx="10"/>
          </p:nvPr>
        </p:nvSpPr>
        <p:spPr/>
        <p:txBody>
          <a:bodyPr/>
          <a:lstStyle>
            <a:lvl1pPr>
              <a:defRPr/>
            </a:lvl1pPr>
          </a:lstStyle>
          <a:p>
            <a:pPr>
              <a:defRPr/>
            </a:pPr>
            <a:endParaRPr lang="ru-RU"/>
          </a:p>
        </p:txBody>
      </p:sp>
      <p:sp>
        <p:nvSpPr>
          <p:cNvPr id="16" name="Footer Placeholder 5"/>
          <p:cNvSpPr>
            <a:spLocks noGrp="1"/>
          </p:cNvSpPr>
          <p:nvPr>
            <p:ph type="ftr" sz="quarter" idx="11"/>
          </p:nvPr>
        </p:nvSpPr>
        <p:spPr/>
        <p:txBody>
          <a:bodyPr/>
          <a:lstStyle>
            <a:lvl1pPr>
              <a:defRPr/>
            </a:lvl1pPr>
          </a:lstStyle>
          <a:p>
            <a:pPr>
              <a:defRPr/>
            </a:pPr>
            <a:endParaRPr lang="ru-RU"/>
          </a:p>
        </p:txBody>
      </p:sp>
      <p:sp>
        <p:nvSpPr>
          <p:cNvPr id="17" name="Slide Number Placeholder 6"/>
          <p:cNvSpPr>
            <a:spLocks noGrp="1"/>
          </p:cNvSpPr>
          <p:nvPr>
            <p:ph type="sldNum" sz="quarter" idx="12"/>
          </p:nvPr>
        </p:nvSpPr>
        <p:spPr/>
        <p:txBody>
          <a:bodyPr/>
          <a:lstStyle>
            <a:lvl1pPr>
              <a:defRPr/>
            </a:lvl1pPr>
          </a:lstStyle>
          <a:p>
            <a:pPr>
              <a:defRPr/>
            </a:pPr>
            <a:fld id="{1E18DDF0-4C9C-420D-80DE-22471506C1A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3">
        <a:schemeClr val="bg2"/>
      </p:bgRef>
    </p:bg>
    <p:spTree>
      <p:nvGrpSpPr>
        <p:cNvPr id="1" name=""/>
        <p:cNvGrpSpPr/>
        <p:nvPr/>
      </p:nvGrpSpPr>
      <p:grpSpPr>
        <a:xfrm>
          <a:off x="0" y="0"/>
          <a:ext cx="0" cy="0"/>
          <a:chOff x="0" y="0"/>
          <a:chExt cx="0" cy="0"/>
        </a:xfrm>
      </p:grpSpPr>
      <p:sp>
        <p:nvSpPr>
          <p:cNvPr id="7" name="Rectangle 6"/>
          <p:cNvSpPr/>
          <p:nvPr/>
        </p:nvSpPr>
        <p:spPr bwMode="gray">
          <a:xfrm>
            <a:off x="0" y="0"/>
            <a:ext cx="9144000" cy="6858000"/>
          </a:xfrm>
          <a:prstGeom prst="rect">
            <a:avLst/>
          </a:prstGeom>
          <a:blipFill dpi="0" rotWithShape="1">
            <a:blip r:embed="rId14" cstate="print">
              <a:alphaModFix amt="27000"/>
            </a:blip>
            <a:srcRect/>
            <a:tile tx="0" ty="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Times New Roman" pitchFamily="16" charset="0"/>
              <a:buNone/>
              <a:defRPr/>
            </a:pPr>
            <a:endParaRPr lang="en-US"/>
          </a:p>
        </p:txBody>
      </p:sp>
      <p:sp>
        <p:nvSpPr>
          <p:cNvPr id="1029" name="Title Placeholder 1"/>
          <p:cNvSpPr>
            <a:spLocks noGrp="1"/>
          </p:cNvSpPr>
          <p:nvPr>
            <p:ph type="title"/>
          </p:nvPr>
        </p:nvSpPr>
        <p:spPr bwMode="white">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white">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bwMode="gray">
          <a:xfrm>
            <a:off x="457200" y="6556375"/>
            <a:ext cx="2133600" cy="246063"/>
          </a:xfrm>
          <a:prstGeom prst="rect">
            <a:avLst/>
          </a:prstGeom>
        </p:spPr>
        <p:txBody>
          <a:bodyPr vert="horz" lIns="91440" tIns="45720" rIns="91440" bIns="45720" rtlCol="0" anchor="ctr"/>
          <a:lstStyle>
            <a:lvl1pPr algn="l">
              <a:buFont typeface="Times New Roman" pitchFamily="16" charset="0"/>
              <a:buNone/>
              <a:defRPr sz="1200">
                <a:solidFill>
                  <a:schemeClr val="tx1">
                    <a:tint val="75000"/>
                  </a:schemeClr>
                </a:solidFill>
              </a:defRPr>
            </a:lvl1pPr>
          </a:lstStyle>
          <a:p>
            <a:pPr>
              <a:defRPr/>
            </a:pPr>
            <a:endParaRPr lang="ru-RU"/>
          </a:p>
        </p:txBody>
      </p:sp>
      <p:sp>
        <p:nvSpPr>
          <p:cNvPr id="5" name="Footer Placeholder 4"/>
          <p:cNvSpPr>
            <a:spLocks noGrp="1"/>
          </p:cNvSpPr>
          <p:nvPr>
            <p:ph type="ftr" sz="quarter" idx="3"/>
          </p:nvPr>
        </p:nvSpPr>
        <p:spPr bwMode="gray">
          <a:xfrm>
            <a:off x="5815013" y="6556375"/>
            <a:ext cx="2895600" cy="246063"/>
          </a:xfrm>
          <a:prstGeom prst="rect">
            <a:avLst/>
          </a:prstGeom>
        </p:spPr>
        <p:txBody>
          <a:bodyPr vert="horz" lIns="91440" tIns="45720" rIns="91440" bIns="45720" rtlCol="0" anchor="ctr"/>
          <a:lstStyle>
            <a:lvl1pPr algn="r">
              <a:buFont typeface="Times New Roman" pitchFamily="16" charset="0"/>
              <a:buNone/>
              <a:defRPr sz="12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bwMode="gray">
          <a:xfrm>
            <a:off x="3502025" y="6556375"/>
            <a:ext cx="2133600" cy="246063"/>
          </a:xfrm>
          <a:prstGeom prst="rect">
            <a:avLst/>
          </a:prstGeom>
        </p:spPr>
        <p:txBody>
          <a:bodyPr vert="horz" lIns="91440" tIns="45720" rIns="91440" bIns="45720" rtlCol="0" anchor="ctr"/>
          <a:lstStyle>
            <a:lvl1pPr algn="ctr">
              <a:buFont typeface="Times New Roman" pitchFamily="16" charset="0"/>
              <a:buNone/>
              <a:defRPr sz="1200">
                <a:solidFill>
                  <a:schemeClr val="tx1">
                    <a:tint val="75000"/>
                  </a:schemeClr>
                </a:solidFill>
              </a:defRPr>
            </a:lvl1pPr>
          </a:lstStyle>
          <a:p>
            <a:pPr>
              <a:defRPr/>
            </a:pPr>
            <a:fld id="{FB21C756-8007-4038-8C55-AF87EDA4EBC3}"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58" r:id="rId6"/>
    <p:sldLayoutId id="2147483759" r:id="rId7"/>
    <p:sldLayoutId id="2147483766" r:id="rId8"/>
    <p:sldLayoutId id="2147483767" r:id="rId9"/>
    <p:sldLayoutId id="2147483760" r:id="rId10"/>
    <p:sldLayoutId id="2147483768" r:id="rId11"/>
    <p:sldLayoutId id="2147483769" r:id="rId12"/>
  </p:sldLayoutIdLst>
  <p:txStyles>
    <p:titleStyle>
      <a:lvl1pPr algn="ctr" rtl="0" eaLnBrk="0" fontAlgn="base" hangingPunct="0">
        <a:spcBef>
          <a:spcPct val="0"/>
        </a:spcBef>
        <a:spcAft>
          <a:spcPct val="0"/>
        </a:spcAft>
        <a:defRPr sz="3600" b="1" kern="1200">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Arial" charset="0"/>
        </a:defRPr>
      </a:lvl2pPr>
      <a:lvl3pPr algn="ctr" rtl="0" eaLnBrk="0" fontAlgn="base" hangingPunct="0">
        <a:spcBef>
          <a:spcPct val="0"/>
        </a:spcBef>
        <a:spcAft>
          <a:spcPct val="0"/>
        </a:spcAft>
        <a:defRPr sz="3600" b="1">
          <a:solidFill>
            <a:schemeClr val="tx1"/>
          </a:solidFill>
          <a:latin typeface="Arial" charset="0"/>
        </a:defRPr>
      </a:lvl3pPr>
      <a:lvl4pPr algn="ctr" rtl="0" eaLnBrk="0" fontAlgn="base" hangingPunct="0">
        <a:spcBef>
          <a:spcPct val="0"/>
        </a:spcBef>
        <a:spcAft>
          <a:spcPct val="0"/>
        </a:spcAft>
        <a:defRPr sz="3600" b="1">
          <a:solidFill>
            <a:schemeClr val="tx1"/>
          </a:solidFill>
          <a:latin typeface="Arial" charset="0"/>
        </a:defRPr>
      </a:lvl4pPr>
      <a:lvl5pPr algn="ctr" rtl="0" eaLnBrk="0" fontAlgn="base" hangingPunct="0">
        <a:spcBef>
          <a:spcPct val="0"/>
        </a:spcBef>
        <a:spcAft>
          <a:spcPct val="0"/>
        </a:spcAft>
        <a:defRPr sz="3600" b="1">
          <a:solidFill>
            <a:schemeClr val="tx1"/>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citatecelebre.eu/imgupl/author/t-600x600/john-locke--63--t-600x600-cc.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rafaelsanti.ru/txt/afschk1fb.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queerspirituality.files.wordpress.com/2009/11/rak.gif"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bourdreux.free.fr/cabinet_Sigaud/chronologie/Descartes.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phillwebb.net/History/Modern/Hobbes/Hobbes3.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684213" y="2781300"/>
            <a:ext cx="7772400" cy="14319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800" dirty="0" smtClean="0"/>
              <a:t>Введение в психологию.</a:t>
            </a:r>
            <a:br>
              <a:rPr lang="ru-RU" sz="4800" dirty="0" smtClean="0"/>
            </a:br>
            <a:r>
              <a:rPr lang="ru-RU" sz="4800" dirty="0" smtClean="0"/>
              <a:t>Психология сознания</a:t>
            </a:r>
            <a:r>
              <a:rPr lang="ru-RU" sz="4000" dirty="0" smtClean="0"/>
              <a:t/>
            </a:r>
            <a:br>
              <a:rPr lang="ru-RU" sz="4000" dirty="0" smtClean="0"/>
            </a:br>
            <a:endParaRPr lang="ru-RU" sz="40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a:xfrm>
            <a:off x="502920" y="1572768"/>
            <a:ext cx="4861168" cy="4828032"/>
          </a:xfrm>
        </p:spPr>
        <p:txBody>
          <a:bodyPr/>
          <a:lstStyle/>
          <a:p>
            <a:pPr>
              <a:buFont typeface="Wingdings" pitchFamily="2" charset="2"/>
              <a:buNone/>
            </a:pPr>
            <a:r>
              <a:rPr lang="ru-RU" sz="2200" dirty="0" smtClean="0"/>
              <a:t>Джон Локк (1632 - 1704):</a:t>
            </a:r>
          </a:p>
          <a:p>
            <a:r>
              <a:rPr lang="ru-RU" sz="2200" dirty="0" smtClean="0"/>
              <a:t>«Нет ничего в разуме, чего не было бы в чувстве»;</a:t>
            </a:r>
          </a:p>
          <a:p>
            <a:r>
              <a:rPr lang="ru-RU" sz="2200" dirty="0" smtClean="0"/>
              <a:t>Образование простых идей из сложных путём различных операций (соединение, сопоставление и т.д.);</a:t>
            </a:r>
          </a:p>
          <a:p>
            <a:r>
              <a:rPr lang="ru-RU" sz="2200" dirty="0" smtClean="0"/>
              <a:t>Ассоциация – «неверное, т. е. не отвечающее естественному соотношению, соединение идей, когда идеи, сами по себе не родственные, в умах некоторых людей соединяются так, что очень трудно разделить их».</a:t>
            </a:r>
          </a:p>
          <a:p>
            <a:endParaRPr lang="ru-RU" dirty="0"/>
          </a:p>
        </p:txBody>
      </p:sp>
      <p:pic>
        <p:nvPicPr>
          <p:cNvPr id="4" name="i-main-pic" descr="Картинка 4 из 9214">
            <a:hlinkClick r:id="rId2" tgtFrame="_blank"/>
          </p:cNvPr>
          <p:cNvPicPr/>
          <p:nvPr/>
        </p:nvPicPr>
        <p:blipFill>
          <a:blip r:embed="rId3" cstate="print"/>
          <a:srcRect/>
          <a:stretch>
            <a:fillRect/>
          </a:stretch>
        </p:blipFill>
        <p:spPr bwMode="auto">
          <a:xfrm>
            <a:off x="5364088" y="1916832"/>
            <a:ext cx="3315970" cy="38087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69850"/>
            <a:ext cx="8229600" cy="21082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a:t>Определение сознания</a:t>
            </a:r>
          </a:p>
        </p:txBody>
      </p:sp>
      <p:sp>
        <p:nvSpPr>
          <p:cNvPr id="16387" name="Rectangle 2"/>
          <p:cNvSpPr>
            <a:spLocks noGrp="1" noChangeArrowheads="1"/>
          </p:cNvSpPr>
          <p:nvPr>
            <p:ph idx="1"/>
          </p:nvPr>
        </p:nvSpPr>
        <p:spPr>
          <a:xfrm>
            <a:off x="457200" y="1905000"/>
            <a:ext cx="8229600" cy="4114800"/>
          </a:xfrm>
        </p:spPr>
        <p:txBody>
          <a:bodyPr/>
          <a:lstStyle/>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Сознание — форма отражения объективной действительности в психике человека.</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ru-RU" dirty="0" smtClean="0"/>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Сознание – способность воспроизведения действительности, а также специфические механизмы и формы такого воспроизведения на разных его уровнях.</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69850"/>
            <a:ext cx="8229600" cy="21082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a:t>Классическая психология сознания</a:t>
            </a:r>
          </a:p>
        </p:txBody>
      </p:sp>
      <p:sp>
        <p:nvSpPr>
          <p:cNvPr id="17411" name="Rectangle 2"/>
          <p:cNvSpPr>
            <a:spLocks noGrp="1" noChangeArrowheads="1"/>
          </p:cNvSpPr>
          <p:nvPr>
            <p:ph idx="1"/>
          </p:nvPr>
        </p:nvSpPr>
        <p:spPr>
          <a:xfrm>
            <a:off x="457200" y="1905000"/>
            <a:ext cx="8229600" cy="4114800"/>
          </a:xfrm>
        </p:spPr>
        <p:txBody>
          <a:bodyPr/>
          <a:lstStyle/>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Структурная психология сознания (В.Вундт </a:t>
            </a:r>
            <a:r>
              <a:rPr lang="ru-RU" dirty="0" err="1" smtClean="0"/>
              <a:t>Э.Титченер</a:t>
            </a:r>
            <a:r>
              <a:rPr lang="ru-RU" dirty="0" smtClean="0"/>
              <a:t>)</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Функциональная психология сознания (У.Джеймс)</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476672"/>
            <a:ext cx="8229600" cy="1008112"/>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18435" name="Rectangle 2"/>
          <p:cNvSpPr>
            <a:spLocks noGrp="1" noChangeArrowheads="1"/>
          </p:cNvSpPr>
          <p:nvPr>
            <p:ph idx="1"/>
          </p:nvPr>
        </p:nvSpPr>
        <p:spPr>
          <a:xfrm>
            <a:off x="251520" y="1700808"/>
            <a:ext cx="5565948" cy="4824536"/>
          </a:xfrm>
        </p:spPr>
        <p:txBody>
          <a:bodyPr/>
          <a:lstStyle/>
          <a:p>
            <a:pPr marL="341313" indent="-341313" eaLnBrk="1" hangingPunct="1">
              <a:buClr>
                <a:srgbClr val="FFCC00"/>
              </a:buClr>
              <a:buSzPct val="12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В. Вундт определил основные </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задачи психологии:</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1) анализ процесса сознания методом самонаблюдения;</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2) выявление элементов сознания;</a:t>
            </a:r>
          </a:p>
          <a:p>
            <a:pPr marL="341313" indent="-341313" eaLnBrk="1" hangingPunct="1">
              <a:buClr>
                <a:srgbClr val="FFCC00"/>
              </a:buClr>
              <a:buSzPct val="12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3) установление закономерностей их соединения. </a:t>
            </a:r>
          </a:p>
        </p:txBody>
      </p:sp>
      <p:pic>
        <p:nvPicPr>
          <p:cNvPr id="18436" name="Picture 3"/>
          <p:cNvPicPr>
            <a:picLocks noChangeAspect="1" noChangeArrowheads="1"/>
          </p:cNvPicPr>
          <p:nvPr/>
        </p:nvPicPr>
        <p:blipFill>
          <a:blip r:embed="rId3" cstate="print"/>
          <a:srcRect/>
          <a:stretch>
            <a:fillRect/>
          </a:stretch>
        </p:blipFill>
        <p:spPr bwMode="auto">
          <a:xfrm>
            <a:off x="6156176" y="1988840"/>
            <a:ext cx="2448272" cy="3672408"/>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114300"/>
            <a:ext cx="8229600" cy="2198688"/>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13314" name="Rectangle 2"/>
          <p:cNvSpPr>
            <a:spLocks noGrp="1" noChangeArrowheads="1"/>
          </p:cNvSpPr>
          <p:nvPr>
            <p:ph idx="1"/>
          </p:nvPr>
        </p:nvSpPr>
        <p:spPr>
          <a:xfrm>
            <a:off x="457200" y="1905000"/>
            <a:ext cx="8229600" cy="4114800"/>
          </a:xfrm>
        </p:spPr>
        <p:txBody>
          <a:bodyPr rtlCol="0">
            <a:normAutofit lnSpcReduction="10000"/>
          </a:bodyPr>
          <a:lstStyle/>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400" b="1" dirty="0" smtClean="0"/>
              <a:t>Структура и свойства сознания по В. Вундту:</a:t>
            </a:r>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ru-RU" sz="2200" u="sng" dirty="0" smtClean="0"/>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u="sng" dirty="0" smtClean="0"/>
              <a:t>Структура</a:t>
            </a:r>
            <a:r>
              <a:rPr lang="ru-RU" sz="2200" dirty="0"/>
              <a:t>: Поле сознания и </a:t>
            </a:r>
            <a:r>
              <a:rPr lang="ru-RU" sz="2200" dirty="0" smtClean="0"/>
              <a:t>фокус </a:t>
            </a:r>
            <a:r>
              <a:rPr lang="ru-RU" sz="2200" dirty="0"/>
              <a:t>сознания (поле внимания</a:t>
            </a:r>
            <a:r>
              <a:rPr lang="ru-RU" sz="2200" dirty="0" smtClean="0"/>
              <a:t>)</a:t>
            </a:r>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ru-RU" sz="2200" dirty="0"/>
          </a:p>
          <a:p>
            <a:pPr marL="341313" indent="-341313" eaLnBrk="1" fontAlgn="auto" hangingPunct="1">
              <a:spcAft>
                <a:spcPts val="0"/>
              </a:spcAft>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u="sng" dirty="0"/>
              <a:t>Свойства</a:t>
            </a:r>
            <a:r>
              <a:rPr lang="ru-RU" sz="2200" dirty="0"/>
              <a:t>:</a:t>
            </a:r>
          </a:p>
          <a:p>
            <a:pPr marL="341313" indent="-341313" eaLnBrk="1" fontAlgn="auto" hangingPunct="1">
              <a:spcAft>
                <a:spcPts val="0"/>
              </a:spcAft>
              <a:buClr>
                <a:srgbClr val="FFCC00"/>
              </a:buClr>
              <a:buSzPct val="12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dirty="0"/>
              <a:t>ритмичность  (связанность,  группировка  впечатлений)  –  сознание  есть </a:t>
            </a:r>
            <a:r>
              <a:rPr lang="ru-RU" sz="2200" dirty="0" smtClean="0"/>
              <a:t>структура</a:t>
            </a:r>
            <a:endParaRPr lang="ru-RU" sz="2200" dirty="0"/>
          </a:p>
          <a:p>
            <a:pPr marL="341313" indent="-341313" eaLnBrk="1" fontAlgn="auto" hangingPunct="1">
              <a:spcAft>
                <a:spcPts val="0"/>
              </a:spcAft>
              <a:buClr>
                <a:srgbClr val="FFCC00"/>
              </a:buClr>
              <a:buSzPct val="12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dirty="0"/>
              <a:t>неоднородность – центр и периферия</a:t>
            </a:r>
          </a:p>
          <a:p>
            <a:pPr marL="341313" indent="-341313" eaLnBrk="1" fontAlgn="auto" hangingPunct="1">
              <a:spcAft>
                <a:spcPts val="0"/>
              </a:spcAft>
              <a:buClr>
                <a:srgbClr val="FFCC00"/>
              </a:buClr>
              <a:buSzPct val="12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200" dirty="0"/>
              <a:t>имеет объем  –  количество  простых  впечатлений,  которое  испытуемый  в данное время воспринимает как единое целое (7+\-2)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7200" y="476672"/>
            <a:ext cx="8229600" cy="1224136"/>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20483" name="Rectangle 2"/>
          <p:cNvSpPr>
            <a:spLocks noGrp="1" noChangeArrowheads="1"/>
          </p:cNvSpPr>
          <p:nvPr>
            <p:ph idx="1"/>
          </p:nvPr>
        </p:nvSpPr>
        <p:spPr>
          <a:xfrm>
            <a:off x="457200" y="1905000"/>
            <a:ext cx="8229600" cy="4114800"/>
          </a:xfrm>
        </p:spPr>
        <p:txBody>
          <a:bodyPr/>
          <a:lstStyle/>
          <a:p>
            <a:pPr marL="341313" indent="-341313" eaLnBrk="1" hangingPunct="1">
              <a:buClr>
                <a:srgbClr val="FFCC00"/>
              </a:buClr>
              <a:buSzPct val="12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b="1" dirty="0" smtClean="0"/>
              <a:t>Как работает сознание?</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Механизм взаимодействия элементов сознания (простых ощущений) — ассоциация</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Процесс вхождения в фокус сознания нового образа называется апперцепцией</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548680"/>
            <a:ext cx="8229600" cy="1152128"/>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Структурная психология сознания</a:t>
            </a:r>
          </a:p>
        </p:txBody>
      </p:sp>
      <p:sp>
        <p:nvSpPr>
          <p:cNvPr id="21507" name="Rectangle 2"/>
          <p:cNvSpPr>
            <a:spLocks noGrp="1" noChangeArrowheads="1"/>
          </p:cNvSpPr>
          <p:nvPr>
            <p:ph idx="1"/>
          </p:nvPr>
        </p:nvSpPr>
        <p:spPr>
          <a:xfrm>
            <a:off x="457200" y="1905000"/>
            <a:ext cx="5338936" cy="4114800"/>
          </a:xfrm>
        </p:spPr>
        <p:txBody>
          <a:bodyPr/>
          <a:lstStyle/>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Э. </a:t>
            </a:r>
            <a:r>
              <a:rPr lang="ru-RU" dirty="0" err="1" smtClean="0"/>
              <a:t>Титченер</a:t>
            </a:r>
            <a:r>
              <a:rPr lang="ru-RU" dirty="0" smtClean="0"/>
              <a:t> – основатель  структурализма</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Изучал элементы сознания</a:t>
            </a:r>
          </a:p>
          <a:p>
            <a:pPr marL="341313" indent="-341313" eaLnBrk="1" hangingPunct="1">
              <a:buClr>
                <a:srgbClr val="FFCC00"/>
              </a:buClr>
              <a:buSzPct val="120000"/>
              <a:buFont typeface="Tahoma"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dirty="0" smtClean="0"/>
              <a:t>Предложил метафору «Волны сознания», осознаваемое то, что лежит на гребне волны (в поле внимания). </a:t>
            </a:r>
          </a:p>
        </p:txBody>
      </p:sp>
      <p:pic>
        <p:nvPicPr>
          <p:cNvPr id="21508" name="Picture 3"/>
          <p:cNvPicPr>
            <a:picLocks noChangeAspect="1" noChangeArrowheads="1"/>
          </p:cNvPicPr>
          <p:nvPr/>
        </p:nvPicPr>
        <p:blipFill>
          <a:blip r:embed="rId3" cstate="print"/>
          <a:srcRect/>
          <a:stretch>
            <a:fillRect/>
          </a:stretch>
        </p:blipFill>
        <p:spPr bwMode="auto">
          <a:xfrm>
            <a:off x="6012160" y="2276872"/>
            <a:ext cx="2448297" cy="3324848"/>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Структурная психология сознания</a:t>
            </a:r>
          </a:p>
        </p:txBody>
      </p:sp>
      <p:sp>
        <p:nvSpPr>
          <p:cNvPr id="22531" name="Содержимое 2"/>
          <p:cNvSpPr>
            <a:spLocks noGrp="1"/>
          </p:cNvSpPr>
          <p:nvPr>
            <p:ph idx="1"/>
          </p:nvPr>
        </p:nvSpPr>
        <p:spPr>
          <a:xfrm>
            <a:off x="503238" y="1573213"/>
            <a:ext cx="8120062" cy="4827587"/>
          </a:xfrm>
        </p:spPr>
        <p:txBody>
          <a:bodyPr/>
          <a:lstStyle/>
          <a:p>
            <a:pPr eaLnBrk="1" hangingPunct="1"/>
            <a:r>
              <a:rPr lang="ru-RU" sz="2800" b="1" i="1" smtClean="0"/>
              <a:t>Э. Титченер</a:t>
            </a:r>
            <a:r>
              <a:rPr lang="ru-RU" sz="2800" smtClean="0"/>
              <a:t> ввел метафору волны для объяснения феномена внимания. Тем самым он подчеркивал прерывный характер внимания, т.е. утверждал, что в каждый момент времени только одно содержание достигает «</a:t>
            </a:r>
            <a:r>
              <a:rPr lang="ru-RU" sz="2800" i="1" smtClean="0"/>
              <a:t>гребня волны внимания</a:t>
            </a:r>
            <a:r>
              <a:rPr lang="ru-RU" sz="2800" smtClean="0"/>
              <a:t>» (апперцепции). </a:t>
            </a:r>
          </a:p>
          <a:p>
            <a:pPr eaLnBrk="1" hangingPunct="1"/>
            <a:r>
              <a:rPr lang="ru-RU" sz="2800" smtClean="0"/>
              <a:t>Он описал явление «</a:t>
            </a:r>
            <a:r>
              <a:rPr lang="ru-RU" sz="2800" b="1" i="1" smtClean="0"/>
              <a:t>аккомодации</a:t>
            </a:r>
            <a:r>
              <a:rPr lang="ru-RU" sz="2800" smtClean="0"/>
              <a:t>» внимания – преимущественного апперцептирования того содержания, которое лучше согласуется с предыдущим.</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Функциональная психология сознания</a:t>
            </a:r>
          </a:p>
        </p:txBody>
      </p:sp>
      <p:sp>
        <p:nvSpPr>
          <p:cNvPr id="23555" name="Содержимое 2"/>
          <p:cNvSpPr>
            <a:spLocks noGrp="1"/>
          </p:cNvSpPr>
          <p:nvPr>
            <p:ph idx="1"/>
          </p:nvPr>
        </p:nvSpPr>
        <p:spPr>
          <a:xfrm>
            <a:off x="467544" y="1700808"/>
            <a:ext cx="5436914" cy="4827587"/>
          </a:xfrm>
        </p:spPr>
        <p:txBody>
          <a:bodyPr/>
          <a:lstStyle/>
          <a:p>
            <a:pPr eaLnBrk="1" hangingPunct="1"/>
            <a:r>
              <a:rPr lang="ru-RU" sz="2400" dirty="0" smtClean="0"/>
              <a:t>У. Джеймс - основатель функционального подхода</a:t>
            </a:r>
          </a:p>
          <a:p>
            <a:pPr eaLnBrk="1" hangingPunct="1"/>
            <a:endParaRPr lang="ru-RU" sz="2400" dirty="0" smtClean="0"/>
          </a:p>
          <a:p>
            <a:pPr eaLnBrk="1" hangingPunct="1"/>
            <a:r>
              <a:rPr lang="ru-RU" sz="2400" dirty="0" smtClean="0"/>
              <a:t>Сознание — это поток, река, в которой мысли, ощущения, воспоминания, внезапные ассоциации постоянно перебивают друг друга и причудливо, «нелогично» переплетаются</a:t>
            </a:r>
          </a:p>
        </p:txBody>
      </p:sp>
      <p:pic>
        <p:nvPicPr>
          <p:cNvPr id="23556" name="Picture 2"/>
          <p:cNvPicPr>
            <a:picLocks noChangeAspect="1" noChangeArrowheads="1"/>
          </p:cNvPicPr>
          <p:nvPr/>
        </p:nvPicPr>
        <p:blipFill>
          <a:blip r:embed="rId3" cstate="print"/>
          <a:srcRect/>
          <a:stretch>
            <a:fillRect/>
          </a:stretch>
        </p:blipFill>
        <p:spPr bwMode="auto">
          <a:xfrm>
            <a:off x="5940152" y="1772816"/>
            <a:ext cx="2564856" cy="36724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Функциональная психология сознания</a:t>
            </a:r>
          </a:p>
        </p:txBody>
      </p:sp>
      <p:sp>
        <p:nvSpPr>
          <p:cNvPr id="24579" name="Содержимое 2"/>
          <p:cNvSpPr>
            <a:spLocks noGrp="1"/>
          </p:cNvSpPr>
          <p:nvPr>
            <p:ph idx="1"/>
          </p:nvPr>
        </p:nvSpPr>
        <p:spPr>
          <a:xfrm>
            <a:off x="503238" y="1573213"/>
            <a:ext cx="8120062" cy="4827587"/>
          </a:xfrm>
        </p:spPr>
        <p:txBody>
          <a:bodyPr/>
          <a:lstStyle/>
          <a:p>
            <a:pPr eaLnBrk="1" hangingPunct="1">
              <a:buNone/>
            </a:pPr>
            <a:r>
              <a:rPr lang="ru-RU" sz="2800" u="sng" dirty="0" smtClean="0"/>
              <a:t>4 свойства сознания:</a:t>
            </a:r>
          </a:p>
          <a:p>
            <a:pPr eaLnBrk="1" hangingPunct="1">
              <a:buNone/>
            </a:pPr>
            <a:r>
              <a:rPr lang="ru-RU" sz="2800" dirty="0" smtClean="0"/>
              <a:t>1) каждое "состояние сознания" стремится быть частью личного сознания;</a:t>
            </a:r>
          </a:p>
          <a:p>
            <a:pPr eaLnBrk="1" hangingPunct="1">
              <a:buNone/>
            </a:pPr>
            <a:r>
              <a:rPr lang="ru-RU" sz="2800" dirty="0" smtClean="0"/>
              <a:t>2) в границах личного сознания его состояния изменчивы;</a:t>
            </a:r>
          </a:p>
          <a:p>
            <a:pPr eaLnBrk="1" hangingPunct="1">
              <a:buNone/>
            </a:pPr>
            <a:r>
              <a:rPr lang="ru-RU" sz="2800" dirty="0" smtClean="0"/>
              <a:t>3) всякое личное сознание представляет непрерывную последовательность ощущений;</a:t>
            </a:r>
          </a:p>
          <a:p>
            <a:pPr eaLnBrk="1" hangingPunct="1">
              <a:buNone/>
            </a:pPr>
            <a:r>
              <a:rPr lang="ru-RU" sz="2800" dirty="0" smtClean="0"/>
              <a:t>4) одни объекты оно воспринимает охотно, другие отвергает и вообще все время делает между ними выбор.</a:t>
            </a:r>
          </a:p>
          <a:p>
            <a:pPr eaLnBrk="1" hangingPunct="1"/>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92100"/>
            <a:ext cx="8229600" cy="904652"/>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dirty="0"/>
              <a:t>Психология как наука</a:t>
            </a:r>
          </a:p>
        </p:txBody>
      </p:sp>
      <p:sp>
        <p:nvSpPr>
          <p:cNvPr id="12291" name="Rectangle 2"/>
          <p:cNvSpPr>
            <a:spLocks noGrp="1" noChangeArrowheads="1"/>
          </p:cNvSpPr>
          <p:nvPr>
            <p:ph idx="1"/>
          </p:nvPr>
        </p:nvSpPr>
        <p:spPr>
          <a:xfrm>
            <a:off x="457200" y="1196975"/>
            <a:ext cx="8229600" cy="4822825"/>
          </a:xfrm>
        </p:spPr>
        <p:txBody>
          <a:bodyPr/>
          <a:lstStyle/>
          <a:p>
            <a:r>
              <a:rPr lang="ru-RU" sz="2500" b="1" smtClean="0"/>
              <a:t>ПСИХОЛОГИЯ </a:t>
            </a:r>
            <a:r>
              <a:rPr lang="ru-RU" sz="2500" smtClean="0"/>
              <a:t>(от греч. </a:t>
            </a:r>
            <a:r>
              <a:rPr lang="en-US" sz="2500" i="1" smtClean="0"/>
              <a:t>psyche</a:t>
            </a:r>
            <a:r>
              <a:rPr lang="ru-RU" sz="2500" i="1" smtClean="0"/>
              <a:t> — </a:t>
            </a:r>
            <a:r>
              <a:rPr lang="ru-RU" sz="2500" smtClean="0"/>
              <a:t>душа + </a:t>
            </a:r>
            <a:r>
              <a:rPr lang="en-US" sz="2500" i="1" smtClean="0"/>
              <a:t>logos</a:t>
            </a:r>
            <a:r>
              <a:rPr lang="ru-RU" sz="2500" i="1" smtClean="0"/>
              <a:t> — </a:t>
            </a:r>
            <a:r>
              <a:rPr lang="ru-RU" sz="2500" smtClean="0"/>
              <a:t>учение, наука) — наука о закономерностях развития и функционирования </a:t>
            </a:r>
            <a:r>
              <a:rPr lang="ru-RU" sz="2500" i="1" smtClean="0"/>
              <a:t>психики </a:t>
            </a:r>
            <a:r>
              <a:rPr lang="ru-RU" sz="2500" smtClean="0"/>
              <a:t>как особой формы жизнедеятельности.</a:t>
            </a:r>
          </a:p>
          <a:p>
            <a:endParaRPr lang="ru-RU" sz="2500" b="1" smtClean="0"/>
          </a:p>
          <a:p>
            <a:r>
              <a:rPr lang="ru-RU" sz="2500" b="1" smtClean="0"/>
              <a:t>ПСИХИКА </a:t>
            </a:r>
            <a:r>
              <a:rPr lang="ru-RU" sz="2500" smtClean="0"/>
              <a:t>(от греч. </a:t>
            </a:r>
            <a:r>
              <a:rPr lang="en-US" sz="2500" i="1" smtClean="0"/>
              <a:t>psychikos </a:t>
            </a:r>
            <a:r>
              <a:rPr lang="ru-RU" sz="2500" smtClean="0"/>
              <a:t>— душевный) — форма активного отображения субъектом объективной реальности, возникающая в процессе взаимодействия высокоорганизованных живых существ с внешним миром и осуществляющая в их </a:t>
            </a:r>
            <a:r>
              <a:rPr lang="ru-RU" sz="2500" i="1" smtClean="0"/>
              <a:t>поведении </a:t>
            </a:r>
            <a:r>
              <a:rPr lang="ru-RU" sz="2500" smtClean="0"/>
              <a:t>(</a:t>
            </a:r>
            <a:r>
              <a:rPr lang="ru-RU" sz="2500" i="1" smtClean="0"/>
              <a:t>деятельности</a:t>
            </a:r>
            <a:r>
              <a:rPr lang="ru-RU" sz="2500" smtClean="0"/>
              <a:t>)</a:t>
            </a:r>
            <a:r>
              <a:rPr lang="ru-RU" sz="2500" i="1" smtClean="0"/>
              <a:t> </a:t>
            </a:r>
            <a:r>
              <a:rPr lang="ru-RU" sz="2500" b="1" smtClean="0"/>
              <a:t>регулятивную функцию</a:t>
            </a:r>
            <a:r>
              <a:rPr lang="ru-RU" sz="250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Функциональная психология сознания</a:t>
            </a:r>
          </a:p>
        </p:txBody>
      </p:sp>
      <p:sp>
        <p:nvSpPr>
          <p:cNvPr id="25603" name="Содержимое 2"/>
          <p:cNvSpPr>
            <a:spLocks noGrp="1"/>
          </p:cNvSpPr>
          <p:nvPr>
            <p:ph idx="1"/>
          </p:nvPr>
        </p:nvSpPr>
        <p:spPr>
          <a:xfrm>
            <a:off x="503238" y="1573213"/>
            <a:ext cx="8120062" cy="4827587"/>
          </a:xfrm>
        </p:spPr>
        <p:txBody>
          <a:bodyPr/>
          <a:lstStyle/>
          <a:p>
            <a:pPr eaLnBrk="1" hangingPunct="1"/>
            <a:r>
              <a:rPr lang="ru-RU" sz="2800" b="1" dirty="0" smtClean="0"/>
              <a:t>Бессознательное</a:t>
            </a:r>
            <a:r>
              <a:rPr lang="ru-RU" sz="2800" dirty="0" smtClean="0"/>
              <a:t> или </a:t>
            </a:r>
            <a:r>
              <a:rPr lang="ru-RU" sz="2800" b="1" dirty="0" smtClean="0"/>
              <a:t>неосознаваемое</a:t>
            </a:r>
            <a:r>
              <a:rPr lang="ru-RU" sz="2800" dirty="0" smtClean="0"/>
              <a:t> — совокупность психических процессов, в отношении которых отсутствует субъективный контроль. </a:t>
            </a:r>
          </a:p>
          <a:p>
            <a:pPr eaLnBrk="1" hangingPunct="1">
              <a:buNone/>
            </a:pPr>
            <a:r>
              <a:rPr lang="ru-RU" sz="2800" dirty="0" smtClean="0"/>
              <a:t>Различают:</a:t>
            </a:r>
            <a:endParaRPr lang="ru-RU" sz="2800" i="1" dirty="0" smtClean="0"/>
          </a:p>
          <a:p>
            <a:pPr eaLnBrk="1" hangingPunct="1"/>
            <a:r>
              <a:rPr lang="ru-RU" sz="2800" i="1" dirty="0" smtClean="0"/>
              <a:t>неосознаваемые механизмы сознательных действий</a:t>
            </a:r>
            <a:r>
              <a:rPr lang="ru-RU" sz="2800" dirty="0" smtClean="0"/>
              <a:t>; </a:t>
            </a:r>
          </a:p>
          <a:p>
            <a:pPr eaLnBrk="1" hangingPunct="1"/>
            <a:r>
              <a:rPr lang="ru-RU" sz="2800" i="1" dirty="0" smtClean="0"/>
              <a:t>неосознаваемые побудители сознательных действий</a:t>
            </a:r>
            <a:r>
              <a:rPr lang="ru-RU" sz="2800" dirty="0" smtClean="0"/>
              <a:t>; </a:t>
            </a:r>
          </a:p>
          <a:p>
            <a:pPr eaLnBrk="1" hangingPunct="1"/>
            <a:r>
              <a:rPr lang="ru-RU" sz="2800" i="1" dirty="0" smtClean="0"/>
              <a:t>"</a:t>
            </a:r>
            <a:r>
              <a:rPr lang="ru-RU" sz="2800" i="1" dirty="0" err="1" smtClean="0"/>
              <a:t>надсознательные</a:t>
            </a:r>
            <a:r>
              <a:rPr lang="ru-RU" sz="2800" i="1" dirty="0" smtClean="0"/>
              <a:t>" процессы</a:t>
            </a:r>
            <a:r>
              <a:rPr lang="ru-RU" sz="2800" dirty="0" smtClean="0"/>
              <a:t>. </a:t>
            </a:r>
          </a:p>
          <a:p>
            <a:pPr eaLnBrk="1" hangingPunct="1"/>
            <a:endParaRPr lang="ru-RU"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Современные представления </a:t>
            </a:r>
            <a:r>
              <a:rPr lang="ru-RU" dirty="0"/>
              <a:t>о сознании. Законы работы сознания:</a:t>
            </a:r>
          </a:p>
        </p:txBody>
      </p:sp>
      <p:sp>
        <p:nvSpPr>
          <p:cNvPr id="3" name="Содержимое 2"/>
          <p:cNvSpPr>
            <a:spLocks noGrp="1"/>
          </p:cNvSpPr>
          <p:nvPr>
            <p:ph idx="1"/>
          </p:nvPr>
        </p:nvSpPr>
        <p:spPr>
          <a:xfrm>
            <a:off x="503238" y="1573213"/>
            <a:ext cx="8120062" cy="4827587"/>
          </a:xfrm>
        </p:spPr>
        <p:txBody>
          <a:bodyPr rtlCol="0">
            <a:noAutofit/>
          </a:bodyPr>
          <a:lstStyle/>
          <a:p>
            <a:pPr eaLnBrk="1" fontAlgn="auto" hangingPunct="1">
              <a:spcAft>
                <a:spcPts val="0"/>
              </a:spcAft>
              <a:buNone/>
              <a:defRPr/>
            </a:pPr>
            <a:r>
              <a:rPr lang="ru-RU" sz="2200" dirty="0" smtClean="0"/>
              <a:t>1. Закон Юма: случайные события должны всегда оправдываться в сознании человека неслучайными причинами. </a:t>
            </a:r>
          </a:p>
          <a:p>
            <a:pPr eaLnBrk="1" fontAlgn="auto" hangingPunct="1">
              <a:spcAft>
                <a:spcPts val="0"/>
              </a:spcAft>
              <a:buNone/>
              <a:defRPr/>
            </a:pPr>
            <a:endParaRPr lang="ru-RU" sz="2200" dirty="0" smtClean="0"/>
          </a:p>
          <a:p>
            <a:pPr eaLnBrk="1" fontAlgn="auto" hangingPunct="1">
              <a:spcAft>
                <a:spcPts val="0"/>
              </a:spcAft>
              <a:buNone/>
              <a:defRPr/>
            </a:pPr>
            <a:r>
              <a:rPr lang="ru-RU" sz="2200" dirty="0" smtClean="0"/>
              <a:t>2. Закон Фрейда - </a:t>
            </a:r>
            <a:r>
              <a:rPr lang="ru-RU" sz="2200" dirty="0" err="1" smtClean="0"/>
              <a:t>Фестингера</a:t>
            </a:r>
            <a:r>
              <a:rPr lang="ru-RU" sz="2200" dirty="0" smtClean="0"/>
              <a:t>: механизм сознания, столкнувшись с противоречивой информацией, начинает свою работу с того, что пытается исказить эту информацию или вообще удалить её с поверхности сознания. </a:t>
            </a:r>
          </a:p>
          <a:p>
            <a:pPr eaLnBrk="1" fontAlgn="auto" hangingPunct="1">
              <a:spcAft>
                <a:spcPts val="0"/>
              </a:spcAft>
              <a:buNone/>
              <a:defRPr/>
            </a:pPr>
            <a:endParaRPr lang="ru-RU" sz="2200" dirty="0" smtClean="0"/>
          </a:p>
          <a:p>
            <a:pPr eaLnBrk="1" fontAlgn="auto" hangingPunct="1">
              <a:spcAft>
                <a:spcPts val="0"/>
              </a:spcAft>
              <a:buNone/>
              <a:defRPr/>
            </a:pPr>
            <a:r>
              <a:rPr lang="ru-RU" sz="2200" dirty="0" smtClean="0"/>
              <a:t>3. Закон разрыва шаблона: неожиданная смена контекста вызывает эмоциональный шок и сбой в поведении до тех пор, пока в результате работы защитного пояса сознания не произойдёт </a:t>
            </a:r>
            <a:r>
              <a:rPr lang="ru-RU" sz="2200" dirty="0" err="1" smtClean="0"/>
              <a:t>переинтерпретация</a:t>
            </a:r>
            <a:r>
              <a:rPr lang="ru-RU" sz="2200" dirty="0" smtClean="0"/>
              <a:t> ситуации, не будет найден новый контекст, с точки зрения которого и будет далее рассматриваться эта ситуация.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Законы работы сознания</a:t>
            </a:r>
          </a:p>
        </p:txBody>
      </p:sp>
      <p:sp>
        <p:nvSpPr>
          <p:cNvPr id="3" name="Содержимое 2"/>
          <p:cNvSpPr>
            <a:spLocks noGrp="1"/>
          </p:cNvSpPr>
          <p:nvPr>
            <p:ph idx="1"/>
          </p:nvPr>
        </p:nvSpPr>
        <p:spPr/>
        <p:txBody>
          <a:bodyPr/>
          <a:lstStyle/>
          <a:p>
            <a:pPr eaLnBrk="1" fontAlgn="auto" hangingPunct="1">
              <a:spcAft>
                <a:spcPts val="0"/>
              </a:spcAft>
              <a:buNone/>
              <a:defRPr/>
            </a:pPr>
            <a:r>
              <a:rPr lang="ru-RU" sz="2200" dirty="0" smtClean="0"/>
              <a:t>4. Закон Узнадзе: нарушение ситуативной закономерности ведёт к разрушению привычных схем поведения, к затруднениям в принятии самых простых решений, вызывает сбой в поведении. </a:t>
            </a:r>
          </a:p>
          <a:p>
            <a:pPr eaLnBrk="1" fontAlgn="auto" hangingPunct="1">
              <a:spcAft>
                <a:spcPts val="0"/>
              </a:spcAft>
              <a:buNone/>
              <a:defRPr/>
            </a:pPr>
            <a:r>
              <a:rPr lang="ru-RU" sz="2200" dirty="0" smtClean="0"/>
              <a:t>5. Закон Джеймса: всё неизменное исчезает из сознания, т. е. перестает осознаваться, или же происходит изменение данного сознанию представления об этом неизменном. Иначе говоря, осознаваться может только такая информация, которая меняется либо объективно, либо субъективно.</a:t>
            </a:r>
          </a:p>
          <a:p>
            <a:pPr eaLnBrk="1" fontAlgn="auto" hangingPunct="1">
              <a:spcAft>
                <a:spcPts val="0"/>
              </a:spcAft>
              <a:buNone/>
              <a:defRPr/>
            </a:pPr>
            <a:r>
              <a:rPr lang="ru-RU" sz="2200" dirty="0" smtClean="0"/>
              <a:t>6. Закон классификации: любой конкретный стимул (объект) всегда появляется в поверхностном содержании сознания лишь в качестве члена некоего класса стимулов (объектов), при этом класс не может состоять только из одного члена. </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Функции сознания</a:t>
            </a:r>
          </a:p>
        </p:txBody>
      </p:sp>
      <p:sp>
        <p:nvSpPr>
          <p:cNvPr id="3" name="Содержимое 2"/>
          <p:cNvSpPr>
            <a:spLocks noGrp="1"/>
          </p:cNvSpPr>
          <p:nvPr>
            <p:ph idx="1"/>
          </p:nvPr>
        </p:nvSpPr>
        <p:spPr>
          <a:xfrm>
            <a:off x="503238" y="1573213"/>
            <a:ext cx="8120062" cy="4827587"/>
          </a:xfrm>
        </p:spPr>
        <p:txBody>
          <a:bodyPr rtlCol="0">
            <a:normAutofit fontScale="85000" lnSpcReduction="10000"/>
          </a:bodyPr>
          <a:lstStyle/>
          <a:p>
            <a:pPr eaLnBrk="1" fontAlgn="auto" hangingPunct="1">
              <a:spcAft>
                <a:spcPts val="0"/>
              </a:spcAft>
              <a:buFont typeface="Arial" pitchFamily="34" charset="0"/>
              <a:buChar char="•"/>
              <a:defRPr/>
            </a:pPr>
            <a:r>
              <a:rPr lang="ru-RU" dirty="0" smtClean="0"/>
              <a:t>отражательная, </a:t>
            </a:r>
          </a:p>
          <a:p>
            <a:pPr eaLnBrk="1" fontAlgn="auto" hangingPunct="1">
              <a:spcAft>
                <a:spcPts val="0"/>
              </a:spcAft>
              <a:buFont typeface="Arial" pitchFamily="34" charset="0"/>
              <a:buChar char="•"/>
              <a:defRPr/>
            </a:pPr>
            <a:r>
              <a:rPr lang="ru-RU" dirty="0" smtClean="0"/>
              <a:t>порождающая (</a:t>
            </a:r>
            <a:r>
              <a:rPr lang="ru-RU" dirty="0" err="1" smtClean="0"/>
              <a:t>творчески-креативная</a:t>
            </a:r>
            <a:r>
              <a:rPr lang="ru-RU" dirty="0" smtClean="0"/>
              <a:t>), </a:t>
            </a:r>
          </a:p>
          <a:p>
            <a:pPr eaLnBrk="1" fontAlgn="auto" hangingPunct="1">
              <a:spcAft>
                <a:spcPts val="0"/>
              </a:spcAft>
              <a:buFont typeface="Arial" pitchFamily="34" charset="0"/>
              <a:buChar char="•"/>
              <a:defRPr/>
            </a:pPr>
            <a:r>
              <a:rPr lang="ru-RU" dirty="0" err="1" smtClean="0"/>
              <a:t>регулятивно-оценочная</a:t>
            </a:r>
            <a:r>
              <a:rPr lang="ru-RU" dirty="0" smtClean="0"/>
              <a:t>, </a:t>
            </a:r>
          </a:p>
          <a:p>
            <a:pPr eaLnBrk="1" fontAlgn="auto" hangingPunct="1">
              <a:spcAft>
                <a:spcPts val="0"/>
              </a:spcAft>
              <a:buFont typeface="Arial" pitchFamily="34" charset="0"/>
              <a:buChar char="•"/>
              <a:defRPr/>
            </a:pPr>
            <a:r>
              <a:rPr lang="ru-RU" dirty="0" smtClean="0"/>
              <a:t>рефлексивная функция – основная функция, характеризует сущность сознания. </a:t>
            </a:r>
            <a:br>
              <a:rPr lang="ru-RU" dirty="0" smtClean="0"/>
            </a:br>
            <a:r>
              <a:rPr lang="ru-RU" dirty="0" smtClean="0"/>
              <a:t>В качестве объекта рефлексии могут выступать: </a:t>
            </a:r>
          </a:p>
          <a:p>
            <a:pPr lvl="1" eaLnBrk="1" fontAlgn="auto" hangingPunct="1">
              <a:spcAft>
                <a:spcPts val="0"/>
              </a:spcAft>
              <a:buFont typeface="Arial" pitchFamily="34" charset="0"/>
              <a:buChar char="–"/>
              <a:defRPr/>
            </a:pPr>
            <a:r>
              <a:rPr lang="ru-RU" dirty="0" smtClean="0"/>
              <a:t>отражение мира, </a:t>
            </a:r>
          </a:p>
          <a:p>
            <a:pPr lvl="1" eaLnBrk="1" fontAlgn="auto" hangingPunct="1">
              <a:spcAft>
                <a:spcPts val="0"/>
              </a:spcAft>
              <a:buFont typeface="Arial" pitchFamily="34" charset="0"/>
              <a:buChar char="–"/>
              <a:defRPr/>
            </a:pPr>
            <a:r>
              <a:rPr lang="ru-RU" dirty="0" smtClean="0"/>
              <a:t>мышление о нем, </a:t>
            </a:r>
          </a:p>
          <a:p>
            <a:pPr lvl="1" eaLnBrk="1" fontAlgn="auto" hangingPunct="1">
              <a:spcAft>
                <a:spcPts val="0"/>
              </a:spcAft>
              <a:buFont typeface="Arial" pitchFamily="34" charset="0"/>
              <a:buChar char="–"/>
              <a:defRPr/>
            </a:pPr>
            <a:r>
              <a:rPr lang="ru-RU" dirty="0" smtClean="0"/>
              <a:t>способы регуляции человеком своего поведения, </a:t>
            </a:r>
          </a:p>
          <a:p>
            <a:pPr lvl="1" eaLnBrk="1" fontAlgn="auto" hangingPunct="1">
              <a:spcAft>
                <a:spcPts val="0"/>
              </a:spcAft>
              <a:buFont typeface="Arial" pitchFamily="34" charset="0"/>
              <a:buChar char="–"/>
              <a:defRPr/>
            </a:pPr>
            <a:r>
              <a:rPr lang="ru-RU" dirty="0" smtClean="0"/>
              <a:t>сами процессы рефлексии, </a:t>
            </a:r>
          </a:p>
          <a:p>
            <a:pPr lvl="1" eaLnBrk="1" fontAlgn="auto" hangingPunct="1">
              <a:spcAft>
                <a:spcPts val="0"/>
              </a:spcAft>
              <a:buFont typeface="Arial" pitchFamily="34" charset="0"/>
              <a:buChar char="–"/>
              <a:defRPr/>
            </a:pPr>
            <a:r>
              <a:rPr lang="ru-RU" dirty="0" smtClean="0"/>
              <a:t>свое личное сознание. </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a:t>Свойства сознания</a:t>
            </a:r>
          </a:p>
        </p:txBody>
      </p:sp>
      <p:sp>
        <p:nvSpPr>
          <p:cNvPr id="31747" name="Содержимое 2"/>
          <p:cNvSpPr>
            <a:spLocks noGrp="1"/>
          </p:cNvSpPr>
          <p:nvPr>
            <p:ph idx="1"/>
          </p:nvPr>
        </p:nvSpPr>
        <p:spPr>
          <a:xfrm>
            <a:off x="503238" y="1573213"/>
            <a:ext cx="8120062" cy="4827587"/>
          </a:xfrm>
        </p:spPr>
        <p:txBody>
          <a:bodyPr/>
          <a:lstStyle/>
          <a:p>
            <a:pPr eaLnBrk="1" hangingPunct="1">
              <a:buNone/>
            </a:pPr>
            <a:r>
              <a:rPr lang="ru-RU" dirty="0" smtClean="0"/>
              <a:t>• реактивность;</a:t>
            </a:r>
          </a:p>
          <a:p>
            <a:pPr eaLnBrk="1" hangingPunct="1">
              <a:buNone/>
            </a:pPr>
            <a:r>
              <a:rPr lang="ru-RU" dirty="0" smtClean="0"/>
              <a:t>• чувствительность;</a:t>
            </a:r>
          </a:p>
          <a:p>
            <a:pPr eaLnBrk="1" hangingPunct="1">
              <a:buNone/>
            </a:pPr>
            <a:r>
              <a:rPr lang="ru-RU" dirty="0" smtClean="0"/>
              <a:t>• </a:t>
            </a:r>
            <a:r>
              <a:rPr lang="ru-RU" dirty="0" err="1" smtClean="0"/>
              <a:t>диалогизм</a:t>
            </a:r>
            <a:r>
              <a:rPr lang="ru-RU" dirty="0" smtClean="0"/>
              <a:t>;</a:t>
            </a:r>
          </a:p>
          <a:p>
            <a:pPr eaLnBrk="1" hangingPunct="1">
              <a:buNone/>
            </a:pPr>
            <a:r>
              <a:rPr lang="ru-RU" dirty="0" smtClean="0"/>
              <a:t>• </a:t>
            </a:r>
            <a:r>
              <a:rPr lang="ru-RU" dirty="0" err="1" smtClean="0"/>
              <a:t>полифоничность</a:t>
            </a:r>
            <a:r>
              <a:rPr lang="ru-RU" dirty="0" smtClean="0"/>
              <a:t>;</a:t>
            </a:r>
          </a:p>
          <a:p>
            <a:pPr eaLnBrk="1" hangingPunct="1">
              <a:buNone/>
            </a:pPr>
            <a:r>
              <a:rPr lang="ru-RU" dirty="0" smtClean="0"/>
              <a:t>• спонтанность развития;</a:t>
            </a:r>
          </a:p>
          <a:p>
            <a:pPr eaLnBrk="1" hangingPunct="1">
              <a:buNone/>
            </a:pPr>
            <a:r>
              <a:rPr lang="ru-RU" dirty="0" smtClean="0"/>
              <a:t>• рефлективность.</a:t>
            </a:r>
          </a:p>
          <a:p>
            <a:pPr eaLnBrk="1" hangingPunct="1"/>
            <a:endParaRPr lang="ru-R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57200" y="292100"/>
            <a:ext cx="8229600" cy="13843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a:t>Психология как наука</a:t>
            </a:r>
          </a:p>
        </p:txBody>
      </p:sp>
      <p:sp>
        <p:nvSpPr>
          <p:cNvPr id="13315" name="Rectangle 2"/>
          <p:cNvSpPr>
            <a:spLocks noGrp="1" noChangeArrowheads="1"/>
          </p:cNvSpPr>
          <p:nvPr>
            <p:ph idx="1"/>
          </p:nvPr>
        </p:nvSpPr>
        <p:spPr>
          <a:xfrm>
            <a:off x="457200" y="1905000"/>
            <a:ext cx="8229600" cy="4114800"/>
          </a:xfrm>
        </p:spPr>
        <p:txBody>
          <a:bodyPr/>
          <a:lstStyle/>
          <a:p>
            <a:pPr>
              <a:defRPr/>
            </a:pPr>
            <a:r>
              <a:rPr lang="ru-RU" u="sng" dirty="0" smtClean="0"/>
              <a:t>Объект психологии </a:t>
            </a:r>
            <a:r>
              <a:rPr lang="ru-RU" dirty="0" smtClean="0"/>
              <a:t>– высокоорганизованные живые существа, носители психики</a:t>
            </a:r>
          </a:p>
          <a:p>
            <a:pPr>
              <a:defRPr/>
            </a:pPr>
            <a:endParaRPr lang="ru-RU" dirty="0" smtClean="0"/>
          </a:p>
          <a:p>
            <a:pPr>
              <a:defRPr/>
            </a:pPr>
            <a:r>
              <a:rPr lang="ru-RU" u="sng" dirty="0" smtClean="0"/>
              <a:t>Предмет психологии </a:t>
            </a:r>
            <a:r>
              <a:rPr lang="ru-RU" dirty="0" smtClean="0"/>
              <a:t>–</a:t>
            </a:r>
          </a:p>
          <a:p>
            <a:pPr>
              <a:buFont typeface="Arial" charset="0"/>
              <a:buNone/>
              <a:defRPr/>
            </a:pPr>
            <a:r>
              <a:rPr lang="ru-RU" dirty="0" smtClean="0"/>
              <a:t>    психика</a:t>
            </a:r>
          </a:p>
          <a:p>
            <a:pPr marL="341313" indent="-341313" eaLnBrk="1" hangingPunct="1">
              <a:buClr>
                <a:srgbClr val="FFCC00"/>
              </a:buClr>
              <a:buSzPct val="12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ru-RU"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a:t>Исторический взгляд на предмет психологии</a:t>
            </a:r>
          </a:p>
        </p:txBody>
      </p:sp>
      <p:sp>
        <p:nvSpPr>
          <p:cNvPr id="14339" name="Содержимое 2"/>
          <p:cNvSpPr>
            <a:spLocks noGrp="1"/>
          </p:cNvSpPr>
          <p:nvPr>
            <p:ph idx="1"/>
          </p:nvPr>
        </p:nvSpPr>
        <p:spPr>
          <a:xfrm>
            <a:off x="503238" y="1573213"/>
            <a:ext cx="8120062" cy="2216150"/>
          </a:xfrm>
        </p:spPr>
        <p:txBody>
          <a:bodyPr/>
          <a:lstStyle/>
          <a:p>
            <a:pPr>
              <a:buFont typeface="Arial" charset="0"/>
              <a:buNone/>
            </a:pPr>
            <a:r>
              <a:rPr lang="en-US" sz="2500" smtClean="0"/>
              <a:t>VI </a:t>
            </a:r>
            <a:r>
              <a:rPr lang="ru-RU" sz="2500" smtClean="0"/>
              <a:t>век до н.э. – </a:t>
            </a:r>
            <a:r>
              <a:rPr lang="en-US" sz="2500" smtClean="0"/>
              <a:t>V </a:t>
            </a:r>
            <a:r>
              <a:rPr lang="ru-RU" sz="2500" smtClean="0"/>
              <a:t>век н.э.: предмет психологии – душа.</a:t>
            </a:r>
          </a:p>
          <a:p>
            <a:pPr>
              <a:buFont typeface="Arial" charset="0"/>
              <a:buNone/>
            </a:pPr>
            <a:r>
              <a:rPr lang="ru-RU" sz="2500" u="sng" smtClean="0"/>
              <a:t>Платон</a:t>
            </a:r>
            <a:r>
              <a:rPr lang="ru-RU" sz="2500" smtClean="0"/>
              <a:t>: Идея (эйдос) любой вещи или существа — это самое глубокое, сокровенное и существенное в нем. У человека роль идеи выполняет его бессмертная душа. </a:t>
            </a:r>
          </a:p>
          <a:p>
            <a:pPr>
              <a:buFont typeface="Arial" charset="0"/>
              <a:buNone/>
            </a:pPr>
            <a:endParaRPr lang="ru-RU" sz="2500" smtClean="0"/>
          </a:p>
        </p:txBody>
      </p:sp>
      <p:pic>
        <p:nvPicPr>
          <p:cNvPr id="14340" name="Picture 5" descr="http://www.newacropol.ru/pub/Perls/Philosofy/Plato/kolesnitsa.jpg"/>
          <p:cNvPicPr>
            <a:picLocks noChangeAspect="1" noChangeArrowheads="1"/>
          </p:cNvPicPr>
          <p:nvPr/>
        </p:nvPicPr>
        <p:blipFill>
          <a:blip r:embed="rId2" cstate="print"/>
          <a:srcRect/>
          <a:stretch>
            <a:fillRect/>
          </a:stretch>
        </p:blipFill>
        <p:spPr bwMode="auto">
          <a:xfrm>
            <a:off x="2411413" y="3573463"/>
            <a:ext cx="4105275" cy="2741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57200"/>
            <a:ext cx="8147304" cy="739552"/>
          </a:xfrm>
        </p:spPr>
        <p:txBody>
          <a:bodyPr/>
          <a:lstStyle/>
          <a:p>
            <a:pPr>
              <a:defRPr/>
            </a:pPr>
            <a:r>
              <a:rPr lang="ru-RU" dirty="0"/>
              <a:t>Исторический взгляд на предмет психологии</a:t>
            </a:r>
          </a:p>
        </p:txBody>
      </p:sp>
      <p:sp>
        <p:nvSpPr>
          <p:cNvPr id="15363" name="Содержимое 2"/>
          <p:cNvSpPr>
            <a:spLocks noGrp="1"/>
          </p:cNvSpPr>
          <p:nvPr>
            <p:ph idx="1"/>
          </p:nvPr>
        </p:nvSpPr>
        <p:spPr>
          <a:xfrm>
            <a:off x="323528" y="1988840"/>
            <a:ext cx="5760640" cy="4536504"/>
          </a:xfrm>
        </p:spPr>
        <p:txBody>
          <a:bodyPr/>
          <a:lstStyle/>
          <a:p>
            <a:pPr>
              <a:buNone/>
            </a:pPr>
            <a:r>
              <a:rPr lang="ru-RU" sz="2200" u="sng" dirty="0" smtClean="0"/>
              <a:t>Аристотель</a:t>
            </a:r>
            <a:r>
              <a:rPr lang="ru-RU" sz="2200" dirty="0" smtClean="0"/>
              <a:t>: душа – не самостоятельная сущность, а форма, способ организации живого тела. </a:t>
            </a:r>
          </a:p>
          <a:p>
            <a:pPr>
              <a:buNone/>
            </a:pPr>
            <a:r>
              <a:rPr lang="ru-RU" sz="2200" dirty="0" smtClean="0"/>
              <a:t>Душа обладает различными способностями как ступенями ее развития: растительной, чувственной и умственной (присущей только человеку).</a:t>
            </a:r>
          </a:p>
          <a:p>
            <a:pPr>
              <a:buNone/>
            </a:pPr>
            <a:r>
              <a:rPr lang="ru-RU" sz="2200" dirty="0" smtClean="0"/>
              <a:t>Разум в его высшем, сущностном выражении есть нечто отличное от тела. Иерархия уровней познавательной деятельности завершалась "верховным разумом", который не смешивался ни с чем телесным и внешним. </a:t>
            </a:r>
          </a:p>
          <a:p>
            <a:endParaRPr lang="ru-RU" dirty="0" smtClean="0"/>
          </a:p>
          <a:p>
            <a:pPr>
              <a:buNone/>
            </a:pPr>
            <a:endParaRPr lang="ru-RU" dirty="0" smtClean="0"/>
          </a:p>
        </p:txBody>
      </p:sp>
      <p:pic>
        <p:nvPicPr>
          <p:cNvPr id="4" name="Рисунок 3" descr="Платон и Аристотель. Афинская школа. Фрагмент. Рафаэль.">
            <a:hlinkClick r:id="rId2"/>
          </p:cNvPr>
          <p:cNvPicPr/>
          <p:nvPr/>
        </p:nvPicPr>
        <p:blipFill>
          <a:blip r:embed="rId3" cstate="print"/>
          <a:srcRect/>
          <a:stretch>
            <a:fillRect/>
          </a:stretch>
        </p:blipFill>
        <p:spPr bwMode="auto">
          <a:xfrm>
            <a:off x="6084168" y="2708920"/>
            <a:ext cx="2688332" cy="3600400"/>
          </a:xfrm>
          <a:prstGeom prst="rect">
            <a:avLst/>
          </a:prstGeom>
          <a:noFill/>
          <a:ln w="9525">
            <a:noFill/>
            <a:miter lim="800000"/>
            <a:headEnd/>
            <a:tailEnd/>
          </a:ln>
        </p:spPr>
      </p:pic>
      <p:sp>
        <p:nvSpPr>
          <p:cNvPr id="5" name="Прямоугольник 4"/>
          <p:cNvSpPr/>
          <p:nvPr/>
        </p:nvSpPr>
        <p:spPr>
          <a:xfrm>
            <a:off x="3203848" y="1268760"/>
            <a:ext cx="5616624" cy="923330"/>
          </a:xfrm>
          <a:prstGeom prst="rect">
            <a:avLst/>
          </a:prstGeom>
        </p:spPr>
        <p:txBody>
          <a:bodyPr wrap="square">
            <a:spAutoFit/>
          </a:bodyPr>
          <a:lstStyle/>
          <a:p>
            <a:pPr algn="r">
              <a:buFont typeface="Arial" charset="0"/>
              <a:buNone/>
            </a:pPr>
            <a:r>
              <a:rPr lang="ru-RU" i="1" dirty="0" smtClean="0">
                <a:solidFill>
                  <a:schemeClr val="tx1"/>
                </a:solidFill>
              </a:rPr>
              <a:t>«Если бы глаз был живым существом, его душой было бы зрение»</a:t>
            </a:r>
          </a:p>
          <a:p>
            <a:pPr algn="r">
              <a:buFont typeface="Arial" charset="0"/>
              <a:buNone/>
            </a:pPr>
            <a:r>
              <a:rPr lang="ru-RU" dirty="0" smtClean="0">
                <a:solidFill>
                  <a:schemeClr val="tx1"/>
                </a:solidFill>
              </a:rPr>
              <a:t>Аристотель</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pic>
        <p:nvPicPr>
          <p:cNvPr id="4" name="il_fi" descr="http://download.akniga.ru/Pics/Par2587.jpg"/>
          <p:cNvPicPr>
            <a:picLocks noGrp="1"/>
          </p:cNvPicPr>
          <p:nvPr>
            <p:ph idx="1"/>
          </p:nvPr>
        </p:nvPicPr>
        <p:blipFill>
          <a:blip r:embed="rId2" cstate="print"/>
          <a:srcRect/>
          <a:stretch>
            <a:fillRect/>
          </a:stretch>
        </p:blipFill>
        <p:spPr bwMode="auto">
          <a:xfrm>
            <a:off x="827584" y="2780928"/>
            <a:ext cx="2736304" cy="3456384"/>
          </a:xfrm>
          <a:prstGeom prst="rect">
            <a:avLst/>
          </a:prstGeom>
          <a:noFill/>
          <a:ln w="9525">
            <a:noFill/>
            <a:miter lim="800000"/>
            <a:headEnd/>
            <a:tailEnd/>
          </a:ln>
        </p:spPr>
      </p:pic>
      <p:pic>
        <p:nvPicPr>
          <p:cNvPr id="5" name="il_fi" descr="http://www.surbor.su/bio1/%D0%A4%D0%BE%D0%BC%D0%B0%20%D0%90%D0%BA%D0%B2%D0%B8%D0%BD%D1%81%D0%BA%D0%B8%D0%B9.jpg"/>
          <p:cNvPicPr/>
          <p:nvPr/>
        </p:nvPicPr>
        <p:blipFill>
          <a:blip r:embed="rId3" cstate="print"/>
          <a:srcRect/>
          <a:stretch>
            <a:fillRect/>
          </a:stretch>
        </p:blipFill>
        <p:spPr bwMode="auto">
          <a:xfrm>
            <a:off x="5652120" y="2780928"/>
            <a:ext cx="2567563" cy="3447038"/>
          </a:xfrm>
          <a:prstGeom prst="rect">
            <a:avLst/>
          </a:prstGeom>
          <a:noFill/>
          <a:ln w="9525">
            <a:noFill/>
            <a:miter lim="800000"/>
            <a:headEnd/>
            <a:tailEnd/>
          </a:ln>
        </p:spPr>
      </p:pic>
      <p:sp>
        <p:nvSpPr>
          <p:cNvPr id="6" name="Прямоугольник 5"/>
          <p:cNvSpPr/>
          <p:nvPr/>
        </p:nvSpPr>
        <p:spPr>
          <a:xfrm>
            <a:off x="539552" y="6165304"/>
            <a:ext cx="3384376" cy="369332"/>
          </a:xfrm>
          <a:prstGeom prst="rect">
            <a:avLst/>
          </a:prstGeom>
        </p:spPr>
        <p:txBody>
          <a:bodyPr wrap="square">
            <a:spAutoFit/>
          </a:bodyPr>
          <a:lstStyle/>
          <a:p>
            <a:pPr algn="ctr">
              <a:buFont typeface="Arial" charset="0"/>
              <a:buNone/>
            </a:pPr>
            <a:r>
              <a:rPr lang="ru-RU" i="1" dirty="0" smtClean="0">
                <a:solidFill>
                  <a:schemeClr val="tx1"/>
                </a:solidFill>
              </a:rPr>
              <a:t>Блаженный Августин</a:t>
            </a:r>
            <a:endParaRPr lang="ru-RU" dirty="0" smtClean="0">
              <a:solidFill>
                <a:schemeClr val="tx1"/>
              </a:solidFill>
            </a:endParaRPr>
          </a:p>
        </p:txBody>
      </p:sp>
      <p:sp>
        <p:nvSpPr>
          <p:cNvPr id="7" name="Прямоугольник 6"/>
          <p:cNvSpPr/>
          <p:nvPr/>
        </p:nvSpPr>
        <p:spPr>
          <a:xfrm>
            <a:off x="5652120" y="6165304"/>
            <a:ext cx="2232248" cy="369332"/>
          </a:xfrm>
          <a:prstGeom prst="rect">
            <a:avLst/>
          </a:prstGeom>
        </p:spPr>
        <p:txBody>
          <a:bodyPr wrap="square">
            <a:spAutoFit/>
          </a:bodyPr>
          <a:lstStyle/>
          <a:p>
            <a:pPr algn="r">
              <a:buFont typeface="Arial" charset="0"/>
              <a:buNone/>
            </a:pPr>
            <a:r>
              <a:rPr lang="ru-RU" i="1" dirty="0" smtClean="0">
                <a:solidFill>
                  <a:schemeClr val="tx1"/>
                </a:solidFill>
              </a:rPr>
              <a:t>Фома Аквинский</a:t>
            </a:r>
            <a:endParaRPr lang="ru-RU" dirty="0" smtClean="0">
              <a:solidFill>
                <a:schemeClr val="tx1"/>
              </a:solidFill>
            </a:endParaRPr>
          </a:p>
        </p:txBody>
      </p:sp>
      <p:sp>
        <p:nvSpPr>
          <p:cNvPr id="8" name="Прямоугольник 7"/>
          <p:cNvSpPr/>
          <p:nvPr/>
        </p:nvSpPr>
        <p:spPr>
          <a:xfrm>
            <a:off x="395536" y="1340768"/>
            <a:ext cx="5616624" cy="430887"/>
          </a:xfrm>
          <a:prstGeom prst="rect">
            <a:avLst/>
          </a:prstGeom>
        </p:spPr>
        <p:txBody>
          <a:bodyPr wrap="square">
            <a:spAutoFit/>
          </a:bodyPr>
          <a:lstStyle/>
          <a:p>
            <a:pPr>
              <a:buFont typeface="Arial" charset="0"/>
              <a:buNone/>
            </a:pPr>
            <a:r>
              <a:rPr lang="ru-RU" sz="2200" u="sng" dirty="0" smtClean="0">
                <a:solidFill>
                  <a:schemeClr val="tx1"/>
                </a:solidFill>
              </a:rPr>
              <a:t>Средневековье:</a:t>
            </a:r>
          </a:p>
        </p:txBody>
      </p:sp>
      <p:sp>
        <p:nvSpPr>
          <p:cNvPr id="9" name="Прямоугольник 8"/>
          <p:cNvSpPr/>
          <p:nvPr/>
        </p:nvSpPr>
        <p:spPr>
          <a:xfrm>
            <a:off x="251520" y="1772816"/>
            <a:ext cx="8496944" cy="923330"/>
          </a:xfrm>
          <a:prstGeom prst="rect">
            <a:avLst/>
          </a:prstGeom>
        </p:spPr>
        <p:txBody>
          <a:bodyPr wrap="square">
            <a:spAutoFit/>
          </a:bodyPr>
          <a:lstStyle/>
          <a:p>
            <a:r>
              <a:rPr lang="ru-RU" b="1" dirty="0" smtClean="0">
                <a:solidFill>
                  <a:schemeClr val="tx1"/>
                </a:solidFill>
              </a:rPr>
              <a:t>Схоластика</a:t>
            </a:r>
            <a:r>
              <a:rPr lang="ru-RU" dirty="0" smtClean="0">
                <a:solidFill>
                  <a:schemeClr val="tx1"/>
                </a:solidFill>
              </a:rPr>
              <a:t> (греч. </a:t>
            </a:r>
            <a:r>
              <a:rPr lang="el-GR" dirty="0">
                <a:solidFill>
                  <a:schemeClr val="tx1"/>
                </a:solidFill>
              </a:rPr>
              <a:t>σχολαστικός</a:t>
            </a:r>
            <a:r>
              <a:rPr lang="ru-RU" dirty="0" smtClean="0">
                <a:solidFill>
                  <a:schemeClr val="tx1"/>
                </a:solidFill>
              </a:rPr>
              <a:t> — учёный школьный) — систематическая средневековая философия, представляющая собой синтез христианского (католического) богословия и логики Аристотеля.</a:t>
            </a:r>
            <a:endParaRPr lang="ru-RU"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147304" cy="950976"/>
          </a:xfrm>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p:txBody>
          <a:bodyPr/>
          <a:lstStyle/>
          <a:p>
            <a:pPr>
              <a:buNone/>
            </a:pPr>
            <a:r>
              <a:rPr lang="ru-RU" u="sng" dirty="0" smtClean="0"/>
              <a:t>Эпоха Возрождения:</a:t>
            </a:r>
          </a:p>
          <a:p>
            <a:r>
              <a:rPr lang="ru-RU" sz="2800" dirty="0" smtClean="0"/>
              <a:t>Немецкие схоласты Р. </a:t>
            </a:r>
            <a:r>
              <a:rPr lang="ru-RU" sz="2800" dirty="0" err="1" smtClean="0"/>
              <a:t>Гоклениус</a:t>
            </a:r>
            <a:r>
              <a:rPr lang="ru-RU" sz="2800" dirty="0" smtClean="0"/>
              <a:t> и О. </a:t>
            </a:r>
            <a:r>
              <a:rPr lang="ru-RU" sz="2800" dirty="0" err="1" smtClean="0"/>
              <a:t>Кассман</a:t>
            </a:r>
            <a:r>
              <a:rPr lang="ru-RU" sz="2800" dirty="0" smtClean="0"/>
              <a:t> впервые ввели термин «психология» (1590).</a:t>
            </a:r>
          </a:p>
          <a:p>
            <a:endParaRPr lang="ru-RU" dirty="0"/>
          </a:p>
        </p:txBody>
      </p:sp>
      <p:pic>
        <p:nvPicPr>
          <p:cNvPr id="4" name="il_fi" descr="http://www.people.su/images/catalog/main/npid_28006.jpg"/>
          <p:cNvPicPr/>
          <p:nvPr/>
        </p:nvPicPr>
        <p:blipFill>
          <a:blip r:embed="rId2" cstate="print"/>
          <a:srcRect/>
          <a:stretch>
            <a:fillRect/>
          </a:stretch>
        </p:blipFill>
        <p:spPr bwMode="auto">
          <a:xfrm>
            <a:off x="1187624" y="3140968"/>
            <a:ext cx="2514972" cy="3029322"/>
          </a:xfrm>
          <a:prstGeom prst="rect">
            <a:avLst/>
          </a:prstGeom>
          <a:noFill/>
          <a:ln w="9525">
            <a:noFill/>
            <a:miter lim="800000"/>
            <a:headEnd/>
            <a:tailEnd/>
          </a:ln>
        </p:spPr>
      </p:pic>
      <p:pic>
        <p:nvPicPr>
          <p:cNvPr id="5" name="Рисунок 4" descr="http://queerspirituality.files.wordpress.com/2009/11/rak.gif">
            <a:hlinkClick r:id="rId3" tgtFrame="_blank"/>
          </p:cNvPr>
          <p:cNvPicPr/>
          <p:nvPr/>
        </p:nvPicPr>
        <p:blipFill>
          <a:blip r:embed="rId4" cstate="print"/>
          <a:srcRect/>
          <a:stretch>
            <a:fillRect/>
          </a:stretch>
        </p:blipFill>
        <p:spPr bwMode="auto">
          <a:xfrm>
            <a:off x="5076056" y="3429000"/>
            <a:ext cx="2088232" cy="2160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a:xfrm>
            <a:off x="323528" y="2204864"/>
            <a:ext cx="5112568" cy="3907904"/>
          </a:xfrm>
        </p:spPr>
        <p:txBody>
          <a:bodyPr/>
          <a:lstStyle/>
          <a:p>
            <a:pPr>
              <a:buNone/>
            </a:pPr>
            <a:r>
              <a:rPr lang="ru-RU" sz="2200" dirty="0" smtClean="0"/>
              <a:t>Рене Декарт (1596—1650):</a:t>
            </a:r>
          </a:p>
          <a:p>
            <a:r>
              <a:rPr lang="ru-RU" sz="2200" dirty="0" smtClean="0"/>
              <a:t>развил учение о сознании в контексте психофизической проблемы, </a:t>
            </a:r>
          </a:p>
          <a:p>
            <a:r>
              <a:rPr lang="ru-RU" sz="2200" dirty="0" smtClean="0"/>
              <a:t>ввёл критерий для выделения психики,</a:t>
            </a:r>
          </a:p>
          <a:p>
            <a:r>
              <a:rPr lang="ru-RU" sz="2200" dirty="0" smtClean="0"/>
              <a:t>ввёл понятие рефлекса, положив тем самым начало естественнонаучному изучению поведения животных и человека.</a:t>
            </a:r>
            <a:endParaRPr lang="ru-RU" sz="2200" dirty="0"/>
          </a:p>
        </p:txBody>
      </p:sp>
      <p:sp>
        <p:nvSpPr>
          <p:cNvPr id="4" name="Прямоугольник 3"/>
          <p:cNvSpPr/>
          <p:nvPr/>
        </p:nvSpPr>
        <p:spPr>
          <a:xfrm>
            <a:off x="395536" y="1556792"/>
            <a:ext cx="3211713" cy="461665"/>
          </a:xfrm>
          <a:prstGeom prst="rect">
            <a:avLst/>
          </a:prstGeom>
        </p:spPr>
        <p:txBody>
          <a:bodyPr wrap="none">
            <a:spAutoFit/>
          </a:bodyPr>
          <a:lstStyle/>
          <a:p>
            <a:pPr>
              <a:buNone/>
            </a:pPr>
            <a:r>
              <a:rPr lang="ru-RU" sz="2400" u="sng" dirty="0" smtClean="0">
                <a:solidFill>
                  <a:schemeClr val="tx1"/>
                </a:solidFill>
              </a:rPr>
              <a:t>Эпоха Просвещения:</a:t>
            </a:r>
          </a:p>
        </p:txBody>
      </p:sp>
      <p:pic>
        <p:nvPicPr>
          <p:cNvPr id="5" name="i-main-pic" descr="Картинка 3 из 5938">
            <a:hlinkClick r:id="rId2" tgtFrame="_blank"/>
          </p:cNvPr>
          <p:cNvPicPr/>
          <p:nvPr/>
        </p:nvPicPr>
        <p:blipFill>
          <a:blip r:embed="rId3" cstate="print"/>
          <a:srcRect/>
          <a:stretch>
            <a:fillRect/>
          </a:stretch>
        </p:blipFill>
        <p:spPr bwMode="auto">
          <a:xfrm>
            <a:off x="5724128" y="2348880"/>
            <a:ext cx="2736304" cy="34563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Исторический взгляд на предмет психологии</a:t>
            </a:r>
          </a:p>
        </p:txBody>
      </p:sp>
      <p:sp>
        <p:nvSpPr>
          <p:cNvPr id="3" name="Содержимое 2"/>
          <p:cNvSpPr>
            <a:spLocks noGrp="1"/>
          </p:cNvSpPr>
          <p:nvPr>
            <p:ph idx="1"/>
          </p:nvPr>
        </p:nvSpPr>
        <p:spPr>
          <a:xfrm>
            <a:off x="502920" y="2060848"/>
            <a:ext cx="4429120" cy="4339952"/>
          </a:xfrm>
        </p:spPr>
        <p:txBody>
          <a:bodyPr/>
          <a:lstStyle/>
          <a:p>
            <a:pPr marL="609600" indent="-609600">
              <a:buFont typeface="Wingdings" pitchFamily="2" charset="2"/>
              <a:buNone/>
            </a:pPr>
            <a:r>
              <a:rPr lang="ru-RU" sz="2400" dirty="0" smtClean="0"/>
              <a:t>Томас Гоббс (1588—1679):</a:t>
            </a:r>
          </a:p>
          <a:p>
            <a:pPr marL="609600" indent="-609600"/>
            <a:r>
              <a:rPr lang="ru-RU" sz="2400" dirty="0" smtClean="0"/>
              <a:t>В мире нет ничего, кроме материальных тел;</a:t>
            </a:r>
          </a:p>
          <a:p>
            <a:pPr marL="609600" indent="-609600"/>
            <a:r>
              <a:rPr lang="ru-RU" sz="2400" dirty="0" smtClean="0"/>
              <a:t>Ассоциации – это связанные следы ощущений; </a:t>
            </a:r>
          </a:p>
          <a:p>
            <a:pPr marL="609600" indent="-609600"/>
            <a:r>
              <a:rPr lang="ru-RU" sz="2400" dirty="0" smtClean="0"/>
              <a:t>Ассоциации – универсальный закон психологии.</a:t>
            </a:r>
          </a:p>
          <a:p>
            <a:endParaRPr lang="ru-RU" dirty="0"/>
          </a:p>
        </p:txBody>
      </p:sp>
      <p:pic>
        <p:nvPicPr>
          <p:cNvPr id="5" name="i-main-pic" descr="Картинка 7 из 2044">
            <a:hlinkClick r:id="rId2" tgtFrame="_blank"/>
          </p:cNvPr>
          <p:cNvPicPr/>
          <p:nvPr/>
        </p:nvPicPr>
        <p:blipFill>
          <a:blip r:embed="rId3" cstate="print"/>
          <a:srcRect/>
          <a:stretch>
            <a:fillRect/>
          </a:stretch>
        </p:blipFill>
        <p:spPr bwMode="auto">
          <a:xfrm>
            <a:off x="5868144" y="2060848"/>
            <a:ext cx="2415469" cy="30830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3D02">
      <a:dk1>
        <a:sysClr val="windowText" lastClr="000000"/>
      </a:dk1>
      <a:lt1>
        <a:sysClr val="window" lastClr="FFFFFF"/>
      </a:lt1>
      <a:dk2>
        <a:srgbClr val="254B75"/>
      </a:dk2>
      <a:lt2>
        <a:srgbClr val="DDE9EC"/>
      </a:lt2>
      <a:accent1>
        <a:srgbClr val="6183BB"/>
      </a:accent1>
      <a:accent2>
        <a:srgbClr val="96DB6F"/>
      </a:accent2>
      <a:accent3>
        <a:srgbClr val="42BCC2"/>
      </a:accent3>
      <a:accent4>
        <a:srgbClr val="EE8F48"/>
      </a:accent4>
      <a:accent5>
        <a:srgbClr val="44C4F2"/>
      </a:accent5>
      <a:accent6>
        <a:srgbClr val="A09158"/>
      </a:accent6>
      <a:hlink>
        <a:srgbClr val="B292CA"/>
      </a:hlink>
      <a:folHlink>
        <a:srgbClr val="6B5680"/>
      </a:folHlink>
    </a:clrScheme>
    <a:fontScheme name="3D02">
      <a:majorFont>
        <a:latin typeface="Arial"/>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3D02">
      <a:fillStyleLst>
        <a:solidFill>
          <a:schemeClr val="phClr"/>
        </a:solidFill>
        <a:gradFill rotWithShape="1">
          <a:gsLst>
            <a:gs pos="0">
              <a:schemeClr val="phClr">
                <a:tint val="50000"/>
                <a:satMod val="150000"/>
              </a:schemeClr>
            </a:gs>
            <a:gs pos="35000">
              <a:schemeClr val="phClr">
                <a:tint val="40000"/>
                <a:satMod val="200000"/>
              </a:schemeClr>
            </a:gs>
            <a:gs pos="100000">
              <a:schemeClr val="phClr">
                <a:tint val="15000"/>
                <a:satMod val="200000"/>
              </a:schemeClr>
            </a:gs>
          </a:gsLst>
          <a:lin ang="16200000" scaled="1"/>
        </a:gradFill>
        <a:gradFill rotWithShape="1">
          <a:gsLst>
            <a:gs pos="10000">
              <a:schemeClr val="phClr">
                <a:shade val="40000"/>
                <a:satMod val="200000"/>
              </a:schemeClr>
            </a:gs>
            <a:gs pos="65000">
              <a:schemeClr val="phClr">
                <a:shade val="93000"/>
                <a:satMod val="130000"/>
              </a:schemeClr>
            </a:gs>
            <a:gs pos="100000">
              <a:schemeClr val="phClr">
                <a:tint val="70000"/>
                <a:shade val="100000"/>
                <a:satMod val="200000"/>
              </a:schemeClr>
            </a:gs>
          </a:gsLst>
          <a:lin ang="16200000" scaled="0"/>
        </a:gradFill>
      </a:fillStyleLst>
      <a:lnStyleLst>
        <a:ln w="6350" cap="flat" cmpd="sng" algn="ctr">
          <a:solidFill>
            <a:schemeClr val="phClr"/>
          </a:solidFill>
          <a:prstDash val="solid"/>
        </a:ln>
        <a:ln w="22225" cap="flat" cmpd="sng" algn="ctr">
          <a:solidFill>
            <a:schemeClr val="phClr"/>
          </a:solidFill>
          <a:prstDash val="solid"/>
        </a:ln>
        <a:ln w="31750" cap="flat" cmpd="sng" algn="ctr">
          <a:solidFill>
            <a:schemeClr val="phClr"/>
          </a:solidFill>
          <a:prstDash val="solid"/>
        </a:ln>
      </a:lnStyleLst>
      <a:effectStyleLst>
        <a:effectStyle>
          <a:effectLst>
            <a:outerShdw blurRad="50800" dist="38100" dir="2700000" rotWithShape="0">
              <a:srgbClr val="000000">
                <a:alpha val="38000"/>
              </a:srgbClr>
            </a:outerShdw>
          </a:effectLst>
          <a:scene3d>
            <a:camera prst="orthographicFront">
              <a:rot lat="0" lon="0" rev="0"/>
            </a:camera>
            <a:lightRig rig="flat" dir="t"/>
          </a:scene3d>
          <a:sp3d prstMaterial="dkEdge">
            <a:bevelT w="63500" h="57150"/>
          </a:sp3d>
        </a:effectStyle>
        <a:effectStyle>
          <a:effectLst>
            <a:outerShdw blurRad="50800" dist="38100" dir="2700000" rotWithShape="0">
              <a:srgbClr val="000000">
                <a:alpha val="37000"/>
              </a:srgbClr>
            </a:outerShdw>
          </a:effectLst>
          <a:scene3d>
            <a:camera prst="orthographicFront">
              <a:rot lat="0" lon="0" rev="0"/>
            </a:camera>
            <a:lightRig rig="flat" dir="t"/>
          </a:scene3d>
          <a:sp3d prstMaterial="dkEdge">
            <a:bevelT w="88900" h="82550"/>
          </a:sp3d>
        </a:effectStyle>
        <a:effectStyle>
          <a:effectLst>
            <a:outerShdw blurRad="50800" dist="38100" dir="2700000" rotWithShape="0">
              <a:srgbClr val="000000">
                <a:alpha val="35000"/>
              </a:srgbClr>
            </a:outerShdw>
          </a:effectLst>
          <a:scene3d>
            <a:camera prst="orthographicFront">
              <a:rot lat="0" lon="0" rev="0"/>
            </a:camera>
            <a:lightRig rig="flat" dir="t"/>
          </a:scene3d>
          <a:sp3d prstMaterial="dkEdge">
            <a:bevelT w="114300" h="107950"/>
          </a:sp3d>
        </a:effectStyle>
      </a:effectStyleLst>
      <a:bgFillStyleLst>
        <a:solidFill>
          <a:schemeClr val="phClr"/>
        </a:solidFill>
        <a:gradFill rotWithShape="1">
          <a:gsLst>
            <a:gs pos="7000">
              <a:schemeClr val="phClr">
                <a:tint val="100000"/>
                <a:shade val="60000"/>
                <a:satMod val="180000"/>
              </a:schemeClr>
            </a:gs>
            <a:gs pos="48000">
              <a:schemeClr val="phClr">
                <a:tint val="83000"/>
                <a:shade val="100000"/>
                <a:satMod val="300000"/>
              </a:schemeClr>
            </a:gs>
            <a:gs pos="83000">
              <a:schemeClr val="phClr">
                <a:tint val="99000"/>
                <a:shade val="100000"/>
                <a:satMod val="180000"/>
              </a:schemeClr>
            </a:gs>
            <a:gs pos="100000">
              <a:schemeClr val="phClr">
                <a:shade val="60000"/>
                <a:satMod val="180000"/>
                <a:lumMod val="90000"/>
              </a:schemeClr>
            </a:gs>
          </a:gsLst>
          <a:lin ang="2700000" scaled="1"/>
        </a:gradFill>
        <a:gradFill rotWithShape="1">
          <a:gsLst>
            <a:gs pos="0">
              <a:schemeClr val="phClr">
                <a:tint val="90000"/>
                <a:satMod val="250000"/>
              </a:schemeClr>
            </a:gs>
            <a:gs pos="59000">
              <a:schemeClr val="phClr">
                <a:shade val="80000"/>
                <a:satMod val="130000"/>
              </a:schemeClr>
            </a:gs>
            <a:gs pos="100000">
              <a:schemeClr val="phClr">
                <a:shade val="50000"/>
                <a:satMod val="110000"/>
              </a:schemeClr>
            </a:gs>
          </a:gsLst>
          <a:path path="circle">
            <a:fillToRect l="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234</TotalTime>
  <Words>824</Words>
  <Application>Microsoft Office PowerPoint</Application>
  <PresentationFormat>Экран (4:3)</PresentationFormat>
  <Paragraphs>119</Paragraphs>
  <Slides>24</Slides>
  <Notes>16</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Тема1</vt:lpstr>
      <vt:lpstr>Введение в психологию. Психология сознания </vt:lpstr>
      <vt:lpstr>Психология как наука</vt:lpstr>
      <vt:lpstr>Психология как наука</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Исторический взгляд на предмет психологии</vt:lpstr>
      <vt:lpstr>Определение сознания</vt:lpstr>
      <vt:lpstr>Классическая психология сознания</vt:lpstr>
      <vt:lpstr>Структурная психология сознания</vt:lpstr>
      <vt:lpstr>Структурная психология сознания</vt:lpstr>
      <vt:lpstr>Структурная психология сознания</vt:lpstr>
      <vt:lpstr>Структурная психология сознания</vt:lpstr>
      <vt:lpstr>Структурная психология сознания</vt:lpstr>
      <vt:lpstr>Функциональная психология сознания</vt:lpstr>
      <vt:lpstr>Функциональная психология сознания</vt:lpstr>
      <vt:lpstr>Функциональная психология сознания</vt:lpstr>
      <vt:lpstr>Современные представления о сознании. Законы работы сознания:</vt:lpstr>
      <vt:lpstr>Законы работы сознания</vt:lpstr>
      <vt:lpstr>Функции сознания</vt:lpstr>
      <vt:lpstr>Свойства сознания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 в психологию. Психология сознания </dc:title>
  <dc:creator/>
  <cp:lastModifiedBy>Nemo</cp:lastModifiedBy>
  <cp:revision>44</cp:revision>
  <cp:lastPrinted>1601-01-01T00:00:00Z</cp:lastPrinted>
  <dcterms:created xsi:type="dcterms:W3CDTF">2010-10-24T07:33:06Z</dcterms:created>
  <dcterms:modified xsi:type="dcterms:W3CDTF">2017-02-17T20:21:05Z</dcterms:modified>
</cp:coreProperties>
</file>