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3" r:id="rId1"/>
  </p:sldMasterIdLst>
  <p:notesMasterIdLst>
    <p:notesMasterId r:id="rId26"/>
  </p:notesMasterIdLst>
  <p:sldIdLst>
    <p:sldId id="256" r:id="rId2"/>
    <p:sldId id="257" r:id="rId3"/>
    <p:sldId id="258" r:id="rId4"/>
    <p:sldId id="279" r:id="rId5"/>
    <p:sldId id="280" r:id="rId6"/>
    <p:sldId id="281" r:id="rId7"/>
    <p:sldId id="283" r:id="rId8"/>
    <p:sldId id="282" r:id="rId9"/>
    <p:sldId id="284" r:id="rId10"/>
    <p:sldId id="285" r:id="rId11"/>
    <p:sldId id="262" r:id="rId12"/>
    <p:sldId id="263" r:id="rId13"/>
    <p:sldId id="264" r:id="rId14"/>
    <p:sldId id="265" r:id="rId15"/>
    <p:sldId id="266" r:id="rId16"/>
    <p:sldId id="267" r:id="rId17"/>
    <p:sldId id="268" r:id="rId18"/>
    <p:sldId id="269" r:id="rId19"/>
    <p:sldId id="270" r:id="rId20"/>
    <p:sldId id="271" r:id="rId21"/>
    <p:sldId id="273" r:id="rId22"/>
    <p:sldId id="286" r:id="rId23"/>
    <p:sldId id="275" r:id="rId24"/>
    <p:sldId id="277" r:id="rId25"/>
  </p:sldIdLst>
  <p:sldSz cx="9144000" cy="6858000" type="screen4x3"/>
  <p:notesSz cx="6858000" cy="9144000"/>
  <p:defaultTextStyle>
    <a:defPPr>
      <a:defRPr lang="en-GB"/>
    </a:defPPr>
    <a:lvl1pPr algn="l" defTabSz="449263" rtl="0" fontAlgn="base">
      <a:spcBef>
        <a:spcPct val="0"/>
      </a:spcBef>
      <a:spcAft>
        <a:spcPct val="0"/>
      </a:spcAft>
      <a:buClr>
        <a:srgbClr val="000000"/>
      </a:buClr>
      <a:buSzPct val="100000"/>
      <a:buFont typeface="Times New Roman" pitchFamily="18" charset="0"/>
      <a:defRPr kern="1200">
        <a:solidFill>
          <a:schemeClr val="bg1"/>
        </a:solidFill>
        <a:latin typeface="Arial" charset="0"/>
        <a:ea typeface="+mn-ea"/>
        <a:cs typeface="+mn-cs"/>
      </a:defRPr>
    </a:lvl1pPr>
    <a:lvl2pPr marL="742950" indent="-285750" algn="l" defTabSz="449263" rtl="0" fontAlgn="base">
      <a:spcBef>
        <a:spcPct val="0"/>
      </a:spcBef>
      <a:spcAft>
        <a:spcPct val="0"/>
      </a:spcAft>
      <a:buClr>
        <a:srgbClr val="000000"/>
      </a:buClr>
      <a:buSzPct val="100000"/>
      <a:buFont typeface="Times New Roman" pitchFamily="18" charset="0"/>
      <a:defRPr kern="1200">
        <a:solidFill>
          <a:schemeClr val="bg1"/>
        </a:solidFill>
        <a:latin typeface="Arial" charset="0"/>
        <a:ea typeface="+mn-ea"/>
        <a:cs typeface="+mn-cs"/>
      </a:defRPr>
    </a:lvl2pPr>
    <a:lvl3pPr marL="1143000" indent="-228600" algn="l" defTabSz="449263" rtl="0" fontAlgn="base">
      <a:spcBef>
        <a:spcPct val="0"/>
      </a:spcBef>
      <a:spcAft>
        <a:spcPct val="0"/>
      </a:spcAft>
      <a:buClr>
        <a:srgbClr val="000000"/>
      </a:buClr>
      <a:buSzPct val="100000"/>
      <a:buFont typeface="Times New Roman" pitchFamily="18" charset="0"/>
      <a:defRPr kern="1200">
        <a:solidFill>
          <a:schemeClr val="bg1"/>
        </a:solidFill>
        <a:latin typeface="Arial" charset="0"/>
        <a:ea typeface="+mn-ea"/>
        <a:cs typeface="+mn-cs"/>
      </a:defRPr>
    </a:lvl3pPr>
    <a:lvl4pPr marL="1600200" indent="-228600" algn="l" defTabSz="449263" rtl="0" fontAlgn="base">
      <a:spcBef>
        <a:spcPct val="0"/>
      </a:spcBef>
      <a:spcAft>
        <a:spcPct val="0"/>
      </a:spcAft>
      <a:buClr>
        <a:srgbClr val="000000"/>
      </a:buClr>
      <a:buSzPct val="100000"/>
      <a:buFont typeface="Times New Roman" pitchFamily="18" charset="0"/>
      <a:defRPr kern="1200">
        <a:solidFill>
          <a:schemeClr val="bg1"/>
        </a:solidFill>
        <a:latin typeface="Arial" charset="0"/>
        <a:ea typeface="+mn-ea"/>
        <a:cs typeface="+mn-cs"/>
      </a:defRPr>
    </a:lvl4pPr>
    <a:lvl5pPr marL="2057400" indent="-228600" algn="l" defTabSz="449263" rtl="0" fontAlgn="base">
      <a:spcBef>
        <a:spcPct val="0"/>
      </a:spcBef>
      <a:spcAft>
        <a:spcPct val="0"/>
      </a:spcAft>
      <a:buClr>
        <a:srgbClr val="000000"/>
      </a:buClr>
      <a:buSzPct val="100000"/>
      <a:buFont typeface="Times New Roman" pitchFamily="18" charset="0"/>
      <a:defRPr kern="1200">
        <a:solidFill>
          <a:schemeClr val="bg1"/>
        </a:solidFill>
        <a:latin typeface="Arial" charset="0"/>
        <a:ea typeface="+mn-ea"/>
        <a:cs typeface="+mn-cs"/>
      </a:defRPr>
    </a:lvl5pPr>
    <a:lvl6pPr marL="2286000" algn="l" defTabSz="914400" rtl="0" eaLnBrk="1" latinLnBrk="0" hangingPunct="1">
      <a:defRPr kern="1200">
        <a:solidFill>
          <a:schemeClr val="bg1"/>
        </a:solidFill>
        <a:latin typeface="Arial" charset="0"/>
        <a:ea typeface="+mn-ea"/>
        <a:cs typeface="+mn-cs"/>
      </a:defRPr>
    </a:lvl6pPr>
    <a:lvl7pPr marL="2743200" algn="l" defTabSz="914400" rtl="0" eaLnBrk="1" latinLnBrk="0" hangingPunct="1">
      <a:defRPr kern="1200">
        <a:solidFill>
          <a:schemeClr val="bg1"/>
        </a:solidFill>
        <a:latin typeface="Arial" charset="0"/>
        <a:ea typeface="+mn-ea"/>
        <a:cs typeface="+mn-cs"/>
      </a:defRPr>
    </a:lvl7pPr>
    <a:lvl8pPr marL="3200400" algn="l" defTabSz="914400" rtl="0" eaLnBrk="1" latinLnBrk="0" hangingPunct="1">
      <a:defRPr kern="1200">
        <a:solidFill>
          <a:schemeClr val="bg1"/>
        </a:solidFill>
        <a:latin typeface="Arial" charset="0"/>
        <a:ea typeface="+mn-ea"/>
        <a:cs typeface="+mn-cs"/>
      </a:defRPr>
    </a:lvl8pPr>
    <a:lvl9pPr marL="3657600" algn="l" defTabSz="914400" rtl="0" eaLnBrk="1" latinLnBrk="0" hangingPunct="1">
      <a:defRPr kern="1200">
        <a:solidFill>
          <a:schemeClr val="bg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58" autoAdjust="0"/>
    <p:restoredTop sz="94660"/>
  </p:normalViewPr>
  <p:slideViewPr>
    <p:cSldViewPr>
      <p:cViewPr>
        <p:scale>
          <a:sx n="76" d="100"/>
          <a:sy n="76" d="100"/>
        </p:scale>
        <p:origin x="-1194" y="21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794" name="Rectangle 1"/>
          <p:cNvSpPr>
            <a:spLocks noGrp="1" noRot="1" noChangeAspect="1" noChangeArrowheads="1"/>
          </p:cNvSpPr>
          <p:nvPr>
            <p:ph type="sldImg"/>
          </p:nvPr>
        </p:nvSpPr>
        <p:spPr bwMode="auto">
          <a:xfrm>
            <a:off x="0" y="695325"/>
            <a:ext cx="0" cy="0"/>
          </a:xfrm>
          <a:prstGeom prst="rect">
            <a:avLst/>
          </a:prstGeom>
          <a:noFill/>
          <a:ln w="9525">
            <a:noFill/>
            <a:round/>
            <a:headEnd/>
            <a:tailEnd/>
          </a:ln>
        </p:spPr>
      </p:sp>
      <p:sp>
        <p:nvSpPr>
          <p:cNvPr id="3074" name="Rectangle 2"/>
          <p:cNvSpPr>
            <a:spLocks noGrp="1" noChangeArrowheads="1"/>
          </p:cNvSpPr>
          <p:nvPr>
            <p:ph type="body"/>
          </p:nvPr>
        </p:nvSpPr>
        <p:spPr bwMode="auto">
          <a:xfrm>
            <a:off x="685800" y="4343400"/>
            <a:ext cx="5484813" cy="411321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p>
            <a:pPr lvl="0"/>
            <a:endParaRPr lang="ru-RU" noProof="0" smtClean="0"/>
          </a:p>
        </p:txBody>
      </p:sp>
    </p:spTree>
    <p:extLst>
      <p:ext uri="{BB962C8B-B14F-4D97-AF65-F5344CB8AC3E}">
        <p14:creationId xmlns:p14="http://schemas.microsoft.com/office/powerpoint/2010/main" val="1781692107"/>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818" name="Rectangle 1"/>
          <p:cNvSpPr>
            <a:spLocks noGrp="1" noRot="1" noChangeAspect="1" noChangeArrowheads="1" noTextEdit="1"/>
          </p:cNvSpPr>
          <p:nvPr>
            <p:ph type="sldImg"/>
          </p:nvPr>
        </p:nvSpPr>
        <p:spPr>
          <a:xfrm>
            <a:off x="1143000" y="695325"/>
            <a:ext cx="4572000" cy="3429000"/>
          </a:xfrm>
          <a:solidFill>
            <a:srgbClr val="FFFFFF"/>
          </a:solidFill>
          <a:ln>
            <a:solidFill>
              <a:srgbClr val="000000"/>
            </a:solidFill>
            <a:miter lim="800000"/>
          </a:ln>
        </p:spPr>
      </p:sp>
      <p:sp>
        <p:nvSpPr>
          <p:cNvPr id="34819" name="Rectangle 2"/>
          <p:cNvSpPr>
            <a:spLocks noGrp="1" noChangeArrowheads="1"/>
          </p:cNvSpPr>
          <p:nvPr>
            <p:ph type="body" idx="1"/>
          </p:nvPr>
        </p:nvSpPr>
        <p:spPr>
          <a:xfrm>
            <a:off x="685800" y="4343400"/>
            <a:ext cx="5486400" cy="4114800"/>
          </a:xfrm>
          <a:noFill/>
          <a:ln/>
        </p:spPr>
        <p:txBody>
          <a:bodyPr wrap="none" anchor="ctr"/>
          <a:lstStyle/>
          <a:p>
            <a:endParaRPr lang="ru-RU" smtClean="0">
              <a:latin typeface="Times New Roman"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Образ слайда 1"/>
          <p:cNvSpPr>
            <a:spLocks noGrp="1" noRot="1" noChangeAspect="1" noTextEdit="1"/>
          </p:cNvSpPr>
          <p:nvPr>
            <p:ph type="sldImg"/>
          </p:nvPr>
        </p:nvSpPr>
        <p:spPr/>
      </p:sp>
      <p:sp>
        <p:nvSpPr>
          <p:cNvPr id="44035" name="Заметки 2"/>
          <p:cNvSpPr>
            <a:spLocks noGrp="1"/>
          </p:cNvSpPr>
          <p:nvPr>
            <p:ph type="body" idx="1"/>
          </p:nvPr>
        </p:nvSpPr>
        <p:spPr>
          <a:noFill/>
          <a:ln/>
        </p:spPr>
        <p:txBody>
          <a:bodyPr/>
          <a:lstStyle/>
          <a:p>
            <a:endParaRPr lang="ru-RU" smtClean="0">
              <a:latin typeface="Times New Roman"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Образ слайда 1"/>
          <p:cNvSpPr>
            <a:spLocks noGrp="1" noRot="1" noChangeAspect="1" noTextEdit="1"/>
          </p:cNvSpPr>
          <p:nvPr>
            <p:ph type="sldImg"/>
          </p:nvPr>
        </p:nvSpPr>
        <p:spPr/>
      </p:sp>
      <p:sp>
        <p:nvSpPr>
          <p:cNvPr id="45059" name="Заметки 2"/>
          <p:cNvSpPr>
            <a:spLocks noGrp="1"/>
          </p:cNvSpPr>
          <p:nvPr>
            <p:ph type="body" idx="1"/>
          </p:nvPr>
        </p:nvSpPr>
        <p:spPr>
          <a:noFill/>
          <a:ln/>
        </p:spPr>
        <p:txBody>
          <a:bodyPr/>
          <a:lstStyle/>
          <a:p>
            <a:endParaRPr lang="ru-RU" smtClean="0">
              <a:latin typeface="Times New Roman"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Образ слайда 1"/>
          <p:cNvSpPr>
            <a:spLocks noGrp="1" noRot="1" noChangeAspect="1" noTextEdit="1"/>
          </p:cNvSpPr>
          <p:nvPr>
            <p:ph type="sldImg"/>
          </p:nvPr>
        </p:nvSpPr>
        <p:spPr/>
      </p:sp>
      <p:sp>
        <p:nvSpPr>
          <p:cNvPr id="46083" name="Заметки 2"/>
          <p:cNvSpPr>
            <a:spLocks noGrp="1"/>
          </p:cNvSpPr>
          <p:nvPr>
            <p:ph type="body" idx="1"/>
          </p:nvPr>
        </p:nvSpPr>
        <p:spPr>
          <a:noFill/>
          <a:ln/>
        </p:spPr>
        <p:txBody>
          <a:bodyPr/>
          <a:lstStyle/>
          <a:p>
            <a:endParaRPr lang="ru-RU" smtClean="0">
              <a:latin typeface="Times New Roman" pitchFamily="18"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Образ слайда 1"/>
          <p:cNvSpPr>
            <a:spLocks noGrp="1" noRot="1" noChangeAspect="1" noTextEdit="1"/>
          </p:cNvSpPr>
          <p:nvPr>
            <p:ph type="sldImg"/>
          </p:nvPr>
        </p:nvSpPr>
        <p:spPr/>
      </p:sp>
      <p:sp>
        <p:nvSpPr>
          <p:cNvPr id="47107" name="Заметки 2"/>
          <p:cNvSpPr>
            <a:spLocks noGrp="1"/>
          </p:cNvSpPr>
          <p:nvPr>
            <p:ph type="body" idx="1"/>
          </p:nvPr>
        </p:nvSpPr>
        <p:spPr>
          <a:noFill/>
          <a:ln/>
        </p:spPr>
        <p:txBody>
          <a:bodyPr/>
          <a:lstStyle/>
          <a:p>
            <a:endParaRPr lang="ru-RU" smtClean="0">
              <a:latin typeface="Times New Roman" pitchFamily="18"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Образ слайда 1"/>
          <p:cNvSpPr>
            <a:spLocks noGrp="1" noRot="1" noChangeAspect="1" noTextEdit="1"/>
          </p:cNvSpPr>
          <p:nvPr>
            <p:ph type="sldImg"/>
          </p:nvPr>
        </p:nvSpPr>
        <p:spPr/>
      </p:sp>
      <p:sp>
        <p:nvSpPr>
          <p:cNvPr id="49155" name="Заметки 2"/>
          <p:cNvSpPr>
            <a:spLocks noGrp="1"/>
          </p:cNvSpPr>
          <p:nvPr>
            <p:ph type="body" idx="1"/>
          </p:nvPr>
        </p:nvSpPr>
        <p:spPr>
          <a:noFill/>
          <a:ln/>
        </p:spPr>
        <p:txBody>
          <a:bodyPr/>
          <a:lstStyle/>
          <a:p>
            <a:endParaRPr lang="ru-RU" smtClean="0">
              <a:latin typeface="Times New Roman" pitchFamily="18"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Образ слайда 1"/>
          <p:cNvSpPr>
            <a:spLocks noGrp="1" noRot="1" noChangeAspect="1" noTextEdit="1"/>
          </p:cNvSpPr>
          <p:nvPr>
            <p:ph type="sldImg"/>
          </p:nvPr>
        </p:nvSpPr>
        <p:spPr/>
      </p:sp>
      <p:sp>
        <p:nvSpPr>
          <p:cNvPr id="51203" name="Заметки 2"/>
          <p:cNvSpPr>
            <a:spLocks noGrp="1"/>
          </p:cNvSpPr>
          <p:nvPr>
            <p:ph type="body" idx="1"/>
          </p:nvPr>
        </p:nvSpPr>
        <p:spPr>
          <a:noFill/>
          <a:ln/>
        </p:spPr>
        <p:txBody>
          <a:bodyPr/>
          <a:lstStyle/>
          <a:p>
            <a:endParaRPr lang="ru-RU" smtClean="0">
              <a:latin typeface="Times New Roman" pitchFamily="18"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Образ слайда 1"/>
          <p:cNvSpPr>
            <a:spLocks noGrp="1" noRot="1" noChangeAspect="1" noTextEdit="1"/>
          </p:cNvSpPr>
          <p:nvPr>
            <p:ph type="sldImg"/>
          </p:nvPr>
        </p:nvSpPr>
        <p:spPr/>
      </p:sp>
      <p:sp>
        <p:nvSpPr>
          <p:cNvPr id="53251" name="Заметки 2"/>
          <p:cNvSpPr>
            <a:spLocks noGrp="1"/>
          </p:cNvSpPr>
          <p:nvPr>
            <p:ph type="body" idx="1"/>
          </p:nvPr>
        </p:nvSpPr>
        <p:spPr>
          <a:noFill/>
          <a:ln/>
        </p:spPr>
        <p:txBody>
          <a:bodyPr/>
          <a:lstStyle/>
          <a:p>
            <a:endParaRPr lang="ru-RU"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842" name="Rectangle 1"/>
          <p:cNvSpPr>
            <a:spLocks noGrp="1" noRot="1" noChangeAspect="1" noChangeArrowheads="1" noTextEdit="1"/>
          </p:cNvSpPr>
          <p:nvPr>
            <p:ph type="sldImg"/>
          </p:nvPr>
        </p:nvSpPr>
        <p:spPr>
          <a:xfrm>
            <a:off x="1143000" y="695325"/>
            <a:ext cx="4572000" cy="3429000"/>
          </a:xfrm>
          <a:solidFill>
            <a:srgbClr val="FFFFFF"/>
          </a:solidFill>
          <a:ln>
            <a:solidFill>
              <a:srgbClr val="000000"/>
            </a:solidFill>
            <a:miter lim="800000"/>
          </a:ln>
        </p:spPr>
      </p:sp>
      <p:sp>
        <p:nvSpPr>
          <p:cNvPr id="35843" name="Rectangle 2"/>
          <p:cNvSpPr>
            <a:spLocks noGrp="1" noChangeArrowheads="1"/>
          </p:cNvSpPr>
          <p:nvPr>
            <p:ph type="body" idx="1"/>
          </p:nvPr>
        </p:nvSpPr>
        <p:spPr>
          <a:xfrm>
            <a:off x="685800" y="4343400"/>
            <a:ext cx="5486400" cy="4114800"/>
          </a:xfrm>
          <a:noFill/>
          <a:ln/>
        </p:spPr>
        <p:txBody>
          <a:bodyPr wrap="none" anchor="ctr"/>
          <a:lstStyle/>
          <a:p>
            <a:endParaRPr lang="ru-RU"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6" name="Rectangle 1"/>
          <p:cNvSpPr>
            <a:spLocks noGrp="1" noRot="1" noChangeAspect="1" noChangeArrowheads="1" noTextEdit="1"/>
          </p:cNvSpPr>
          <p:nvPr>
            <p:ph type="sldImg"/>
          </p:nvPr>
        </p:nvSpPr>
        <p:spPr>
          <a:xfrm>
            <a:off x="1143000" y="695325"/>
            <a:ext cx="4572000" cy="3429000"/>
          </a:xfrm>
          <a:solidFill>
            <a:srgbClr val="FFFFFF"/>
          </a:solidFill>
          <a:ln>
            <a:solidFill>
              <a:srgbClr val="000000"/>
            </a:solidFill>
            <a:miter lim="800000"/>
          </a:ln>
        </p:spPr>
      </p:sp>
      <p:sp>
        <p:nvSpPr>
          <p:cNvPr id="36867" name="Rectangle 2"/>
          <p:cNvSpPr>
            <a:spLocks noGrp="1" noChangeArrowheads="1"/>
          </p:cNvSpPr>
          <p:nvPr>
            <p:ph type="body" idx="1"/>
          </p:nvPr>
        </p:nvSpPr>
        <p:spPr>
          <a:xfrm>
            <a:off x="685800" y="4343400"/>
            <a:ext cx="5486400" cy="4114800"/>
          </a:xfrm>
          <a:noFill/>
          <a:ln/>
        </p:spPr>
        <p:txBody>
          <a:bodyPr wrap="none" anchor="ctr"/>
          <a:lstStyle/>
          <a:p>
            <a:endParaRPr lang="ru-RU" smtClean="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90" name="Rectangle 1"/>
          <p:cNvSpPr>
            <a:spLocks noGrp="1" noRot="1" noChangeAspect="1" noChangeArrowheads="1" noTextEdit="1"/>
          </p:cNvSpPr>
          <p:nvPr>
            <p:ph type="sldImg"/>
          </p:nvPr>
        </p:nvSpPr>
        <p:spPr>
          <a:xfrm>
            <a:off x="1588" y="0"/>
            <a:ext cx="1587" cy="1588"/>
          </a:xfrm>
          <a:solidFill>
            <a:srgbClr val="FFFFFF"/>
          </a:solidFill>
          <a:ln>
            <a:solidFill>
              <a:srgbClr val="000000"/>
            </a:solidFill>
            <a:miter lim="800000"/>
          </a:ln>
        </p:spPr>
      </p:sp>
      <p:sp>
        <p:nvSpPr>
          <p:cNvPr id="37891" name="Rectangle 2"/>
          <p:cNvSpPr>
            <a:spLocks noGrp="1" noChangeArrowheads="1"/>
          </p:cNvSpPr>
          <p:nvPr>
            <p:ph type="body" idx="1"/>
          </p:nvPr>
        </p:nvSpPr>
        <p:spPr>
          <a:xfrm>
            <a:off x="685800" y="4343400"/>
            <a:ext cx="5486400" cy="4024313"/>
          </a:xfrm>
          <a:noFill/>
          <a:ln/>
        </p:spPr>
        <p:txBody>
          <a:bodyPr wrap="none" anchor="ctr"/>
          <a:lstStyle/>
          <a:p>
            <a:endParaRPr lang="ru-RU" smtClean="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4" name="Rectangle 1"/>
          <p:cNvSpPr>
            <a:spLocks noGrp="1" noRot="1" noChangeAspect="1" noChangeArrowheads="1" noTextEdit="1"/>
          </p:cNvSpPr>
          <p:nvPr>
            <p:ph type="sldImg"/>
          </p:nvPr>
        </p:nvSpPr>
        <p:spPr>
          <a:xfrm>
            <a:off x="1588" y="0"/>
            <a:ext cx="1587" cy="1588"/>
          </a:xfrm>
          <a:solidFill>
            <a:srgbClr val="FFFFFF"/>
          </a:solidFill>
          <a:ln>
            <a:solidFill>
              <a:srgbClr val="000000"/>
            </a:solidFill>
            <a:miter lim="800000"/>
          </a:ln>
        </p:spPr>
      </p:sp>
      <p:sp>
        <p:nvSpPr>
          <p:cNvPr id="38915" name="Rectangle 2"/>
          <p:cNvSpPr>
            <a:spLocks noGrp="1" noChangeArrowheads="1"/>
          </p:cNvSpPr>
          <p:nvPr>
            <p:ph type="body" idx="1"/>
          </p:nvPr>
        </p:nvSpPr>
        <p:spPr>
          <a:xfrm>
            <a:off x="685800" y="4343400"/>
            <a:ext cx="5486400" cy="4024313"/>
          </a:xfrm>
          <a:noFill/>
          <a:ln/>
        </p:spPr>
        <p:txBody>
          <a:bodyPr wrap="none" anchor="ctr"/>
          <a:lstStyle/>
          <a:p>
            <a:endParaRPr lang="ru-RU" smtClean="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1"/>
          <p:cNvSpPr>
            <a:spLocks noGrp="1" noRot="1" noChangeAspect="1" noChangeArrowheads="1" noTextEdit="1"/>
          </p:cNvSpPr>
          <p:nvPr>
            <p:ph type="sldImg"/>
          </p:nvPr>
        </p:nvSpPr>
        <p:spPr>
          <a:xfrm>
            <a:off x="1588" y="0"/>
            <a:ext cx="1587" cy="1588"/>
          </a:xfrm>
          <a:solidFill>
            <a:srgbClr val="FFFFFF"/>
          </a:solidFill>
          <a:ln>
            <a:solidFill>
              <a:srgbClr val="000000"/>
            </a:solidFill>
            <a:miter lim="800000"/>
          </a:ln>
        </p:spPr>
      </p:sp>
      <p:sp>
        <p:nvSpPr>
          <p:cNvPr id="39939" name="Rectangle 2"/>
          <p:cNvSpPr>
            <a:spLocks noGrp="1" noChangeArrowheads="1"/>
          </p:cNvSpPr>
          <p:nvPr>
            <p:ph type="body" idx="1"/>
          </p:nvPr>
        </p:nvSpPr>
        <p:spPr>
          <a:xfrm>
            <a:off x="685800" y="4343400"/>
            <a:ext cx="5486400" cy="4024313"/>
          </a:xfrm>
          <a:noFill/>
          <a:ln/>
        </p:spPr>
        <p:txBody>
          <a:bodyPr wrap="none" anchor="ctr"/>
          <a:lstStyle/>
          <a:p>
            <a:endParaRPr lang="ru-RU" smtClean="0">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2" name="Rectangle 1"/>
          <p:cNvSpPr>
            <a:spLocks noGrp="1" noRot="1" noChangeAspect="1" noChangeArrowheads="1" noTextEdit="1"/>
          </p:cNvSpPr>
          <p:nvPr>
            <p:ph type="sldImg"/>
          </p:nvPr>
        </p:nvSpPr>
        <p:spPr>
          <a:xfrm>
            <a:off x="1588" y="0"/>
            <a:ext cx="1587" cy="1588"/>
          </a:xfrm>
          <a:solidFill>
            <a:srgbClr val="FFFFFF"/>
          </a:solidFill>
          <a:ln>
            <a:solidFill>
              <a:srgbClr val="000000"/>
            </a:solidFill>
            <a:miter lim="800000"/>
          </a:ln>
        </p:spPr>
      </p:sp>
      <p:sp>
        <p:nvSpPr>
          <p:cNvPr id="40963" name="Rectangle 2"/>
          <p:cNvSpPr>
            <a:spLocks noGrp="1" noChangeArrowheads="1"/>
          </p:cNvSpPr>
          <p:nvPr>
            <p:ph type="body" idx="1"/>
          </p:nvPr>
        </p:nvSpPr>
        <p:spPr>
          <a:xfrm>
            <a:off x="685800" y="4343400"/>
            <a:ext cx="5486400" cy="4024313"/>
          </a:xfrm>
          <a:noFill/>
          <a:ln/>
        </p:spPr>
        <p:txBody>
          <a:bodyPr wrap="none" anchor="ctr"/>
          <a:lstStyle/>
          <a:p>
            <a:endParaRPr lang="ru-RU" smtClean="0">
              <a:latin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986" name="Rectangle 1"/>
          <p:cNvSpPr>
            <a:spLocks noGrp="1" noRot="1" noChangeAspect="1" noChangeArrowheads="1" noTextEdit="1"/>
          </p:cNvSpPr>
          <p:nvPr>
            <p:ph type="sldImg"/>
          </p:nvPr>
        </p:nvSpPr>
        <p:spPr>
          <a:xfrm>
            <a:off x="1588" y="0"/>
            <a:ext cx="1587" cy="1588"/>
          </a:xfrm>
          <a:solidFill>
            <a:srgbClr val="FFFFFF"/>
          </a:solidFill>
          <a:ln>
            <a:solidFill>
              <a:srgbClr val="000000"/>
            </a:solidFill>
            <a:miter lim="800000"/>
          </a:ln>
        </p:spPr>
      </p:sp>
      <p:sp>
        <p:nvSpPr>
          <p:cNvPr id="41987" name="Rectangle 2"/>
          <p:cNvSpPr>
            <a:spLocks noGrp="1" noChangeArrowheads="1"/>
          </p:cNvSpPr>
          <p:nvPr>
            <p:ph type="body" idx="1"/>
          </p:nvPr>
        </p:nvSpPr>
        <p:spPr>
          <a:xfrm>
            <a:off x="685800" y="4343400"/>
            <a:ext cx="5486400" cy="4024313"/>
          </a:xfrm>
          <a:noFill/>
          <a:ln/>
        </p:spPr>
        <p:txBody>
          <a:bodyPr wrap="none" anchor="ctr"/>
          <a:lstStyle/>
          <a:p>
            <a:endParaRPr lang="ru-RU" smtClean="0">
              <a:latin typeface="Times New Roman"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010" name="Rectangle 1"/>
          <p:cNvSpPr>
            <a:spLocks noGrp="1" noRot="1" noChangeAspect="1" noChangeArrowheads="1" noTextEdit="1"/>
          </p:cNvSpPr>
          <p:nvPr>
            <p:ph type="sldImg"/>
          </p:nvPr>
        </p:nvSpPr>
        <p:spPr>
          <a:xfrm>
            <a:off x="1588" y="0"/>
            <a:ext cx="1587" cy="1588"/>
          </a:xfrm>
          <a:solidFill>
            <a:srgbClr val="FFFFFF"/>
          </a:solidFill>
          <a:ln>
            <a:solidFill>
              <a:srgbClr val="000000"/>
            </a:solidFill>
            <a:miter lim="800000"/>
          </a:ln>
        </p:spPr>
      </p:sp>
      <p:sp>
        <p:nvSpPr>
          <p:cNvPr id="43011" name="Rectangle 2"/>
          <p:cNvSpPr>
            <a:spLocks noGrp="1" noChangeArrowheads="1"/>
          </p:cNvSpPr>
          <p:nvPr>
            <p:ph type="body" idx="1"/>
          </p:nvPr>
        </p:nvSpPr>
        <p:spPr>
          <a:xfrm>
            <a:off x="685800" y="4343400"/>
            <a:ext cx="5486400" cy="4024313"/>
          </a:xfrm>
          <a:noFill/>
          <a:ln/>
        </p:spPr>
        <p:txBody>
          <a:bodyPr wrap="none" anchor="ctr"/>
          <a:lstStyle/>
          <a:p>
            <a:endParaRPr lang="ru-RU"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4" name="Rounded Rectangle 7"/>
          <p:cNvSpPr/>
          <p:nvPr/>
        </p:nvSpPr>
        <p:spPr bwMode="gray">
          <a:xfrm>
            <a:off x="502920" y="1984248"/>
            <a:ext cx="8211312" cy="2953512"/>
          </a:xfrm>
          <a:prstGeom prst="roundRect">
            <a:avLst>
              <a:gd name="adj" fmla="val 5521"/>
            </a:avLst>
          </a:prstGeom>
          <a:gradFill>
            <a:gsLst>
              <a:gs pos="0">
                <a:schemeClr val="bg1">
                  <a:alpha val="79000"/>
                </a:schemeClr>
              </a:gs>
              <a:gs pos="30000">
                <a:schemeClr val="bg2"/>
              </a:gs>
              <a:gs pos="66000">
                <a:schemeClr val="bg2"/>
              </a:gs>
              <a:gs pos="100000">
                <a:schemeClr val="bg1">
                  <a:alpha val="61000"/>
                </a:schemeClr>
              </a:gs>
            </a:gsLst>
            <a:lin ang="5400000" scaled="1"/>
          </a:gradFill>
          <a:ln w="38100">
            <a:solidFill>
              <a:schemeClr val="bg2">
                <a:lumMod val="20000"/>
                <a:lumOff val="80000"/>
              </a:schemeClr>
            </a:solidFill>
          </a:ln>
          <a:effectLst>
            <a:outerShdw sx="1000" sy="1000" algn="ctr" rotWithShape="0">
              <a:srgbClr val="000000"/>
            </a:outerShdw>
          </a:effectLst>
          <a:scene3d>
            <a:camera prst="orthographicFront"/>
            <a:lightRig rig="threePt" dir="t"/>
          </a:scene3d>
          <a:sp3d extrusionH="76200" prstMaterial="matte">
            <a:bevelT w="50800" h="50800" prst="softRound"/>
            <a:bevelB w="50800" h="50800" prst="softRound"/>
            <a:extrusionClr>
              <a:schemeClr val="bg2">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en-US"/>
          </a:p>
        </p:txBody>
      </p:sp>
      <p:sp>
        <p:nvSpPr>
          <p:cNvPr id="5" name="Rounded Rectangle 9"/>
          <p:cNvSpPr/>
          <p:nvPr/>
        </p:nvSpPr>
        <p:spPr bwMode="gray">
          <a:xfrm>
            <a:off x="859536" y="1719072"/>
            <a:ext cx="7498080" cy="429768"/>
          </a:xfrm>
          <a:prstGeom prst="roundRect">
            <a:avLst>
              <a:gd name="adj" fmla="val 23050"/>
            </a:avLst>
          </a:prstGeom>
          <a:gradFill>
            <a:gsLst>
              <a:gs pos="0">
                <a:schemeClr val="bg2">
                  <a:lumMod val="75000"/>
                </a:schemeClr>
              </a:gs>
              <a:gs pos="67000">
                <a:schemeClr val="bg2">
                  <a:lumMod val="60000"/>
                  <a:lumOff val="40000"/>
                </a:schemeClr>
              </a:gs>
              <a:gs pos="98000">
                <a:schemeClr val="bg2">
                  <a:lumMod val="60000"/>
                  <a:lumOff val="40000"/>
                </a:schemeClr>
              </a:gs>
              <a:gs pos="100000">
                <a:schemeClr val="bg2">
                  <a:lumMod val="75000"/>
                </a:schemeClr>
              </a:gs>
            </a:gsLst>
            <a:lin ang="5400000" scaled="1"/>
          </a:gradFill>
          <a:ln>
            <a:noFill/>
          </a:ln>
          <a:effectLst>
            <a:outerShdw sx="1000" sy="1000" algn="ctr" rotWithShape="0">
              <a:srgbClr val="000000"/>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en-US"/>
          </a:p>
        </p:txBody>
      </p:sp>
      <p:sp>
        <p:nvSpPr>
          <p:cNvPr id="6" name="Rounded Rectangle 10"/>
          <p:cNvSpPr/>
          <p:nvPr/>
        </p:nvSpPr>
        <p:spPr bwMode="gray">
          <a:xfrm>
            <a:off x="859536" y="4718304"/>
            <a:ext cx="7498080" cy="429768"/>
          </a:xfrm>
          <a:prstGeom prst="roundRect">
            <a:avLst>
              <a:gd name="adj" fmla="val 25178"/>
            </a:avLst>
          </a:prstGeom>
          <a:gradFill>
            <a:gsLst>
              <a:gs pos="0">
                <a:schemeClr val="bg2">
                  <a:lumMod val="75000"/>
                </a:schemeClr>
              </a:gs>
              <a:gs pos="78000">
                <a:schemeClr val="bg2">
                  <a:lumMod val="60000"/>
                  <a:lumOff val="40000"/>
                </a:schemeClr>
              </a:gs>
              <a:gs pos="75000">
                <a:schemeClr val="bg2">
                  <a:lumMod val="60000"/>
                  <a:lumOff val="40000"/>
                </a:schemeClr>
              </a:gs>
              <a:gs pos="100000">
                <a:schemeClr val="bg2">
                  <a:lumMod val="75000"/>
                </a:schemeClr>
              </a:gs>
            </a:gsLst>
            <a:lin ang="5400000" scaled="1"/>
          </a:gradFill>
          <a:ln>
            <a:noFill/>
          </a:ln>
          <a:effectLst>
            <a:outerShdw sx="1000" sy="1000" algn="ctr" rotWithShape="0">
              <a:srgbClr val="000000"/>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en-US"/>
          </a:p>
        </p:txBody>
      </p:sp>
      <p:sp>
        <p:nvSpPr>
          <p:cNvPr id="7" name="Rounded Rectangle 11"/>
          <p:cNvSpPr/>
          <p:nvPr/>
        </p:nvSpPr>
        <p:spPr bwMode="gray">
          <a:xfrm>
            <a:off x="5641848" y="1801368"/>
            <a:ext cx="2496312" cy="265176"/>
          </a:xfrm>
          <a:prstGeom prst="roundRect">
            <a:avLst>
              <a:gd name="adj" fmla="val 21911"/>
            </a:avLst>
          </a:prstGeom>
          <a:gradFill>
            <a:gsLst>
              <a:gs pos="0">
                <a:schemeClr val="bg2">
                  <a:lumMod val="50000"/>
                </a:schemeClr>
              </a:gs>
              <a:gs pos="100000">
                <a:schemeClr val="bg2">
                  <a:lumMod val="75000"/>
                </a:schemeClr>
              </a:gs>
            </a:gsLst>
            <a:lin ang="5400000" scaled="0"/>
          </a:gradFill>
          <a:ln>
            <a:solidFill>
              <a:schemeClr val="bg2">
                <a:lumMod val="60000"/>
                <a:lumOff val="40000"/>
              </a:schemeClr>
            </a:solidFill>
          </a:ln>
          <a:effectLst>
            <a:outerShdw sx="1000" sy="1000" algn="ctr" rotWithShape="0">
              <a:srgbClr val="000000"/>
            </a:outerShdw>
          </a:effectLst>
          <a:scene3d>
            <a:camera prst="orthographicFront"/>
            <a:lightRig rig="threePt" dir="t"/>
          </a:scene3d>
          <a:sp3d extrusionH="76200" prstMaterial="matte">
            <a:bevelT w="50800" h="50800" prst="softRound"/>
            <a:bevelB w="50800" h="50800" prst="softRound"/>
            <a:extrusionClr>
              <a:schemeClr val="bg2">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en-US"/>
          </a:p>
        </p:txBody>
      </p:sp>
      <p:grpSp>
        <p:nvGrpSpPr>
          <p:cNvPr id="8" name="Group 17"/>
          <p:cNvGrpSpPr/>
          <p:nvPr/>
        </p:nvGrpSpPr>
        <p:grpSpPr bwMode="ltGray">
          <a:xfrm>
            <a:off x="5733288" y="1892808"/>
            <a:ext cx="850392" cy="73152"/>
            <a:chOff x="5733288" y="1874520"/>
            <a:chExt cx="850392" cy="73152"/>
          </a:xfrm>
          <a:effectLst>
            <a:glow rad="63500">
              <a:schemeClr val="tx1">
                <a:alpha val="40000"/>
              </a:schemeClr>
            </a:glow>
            <a:outerShdw blurRad="50800" dist="50800" dir="5400000" algn="ctr" rotWithShape="0">
              <a:schemeClr val="accent1">
                <a:lumMod val="20000"/>
                <a:lumOff val="80000"/>
                <a:alpha val="21000"/>
              </a:schemeClr>
            </a:outerShdw>
          </a:effectLst>
        </p:grpSpPr>
        <p:sp>
          <p:nvSpPr>
            <p:cNvPr id="9" name="Oval 12"/>
            <p:cNvSpPr/>
            <p:nvPr/>
          </p:nvSpPr>
          <p:spPr bwMode="ltGray">
            <a:xfrm>
              <a:off x="5733288" y="1874520"/>
              <a:ext cx="73152" cy="73152"/>
            </a:xfrm>
            <a:prstGeom prst="ellipse">
              <a:avLst/>
            </a:prstGeom>
            <a:solidFill>
              <a:schemeClr val="accent4"/>
            </a:solidFill>
            <a:ln>
              <a:noFill/>
            </a:ln>
            <a:scene3d>
              <a:camera prst="orthographicFront"/>
              <a:lightRig rig="balanced" dir="t"/>
            </a:scene3d>
            <a:sp3d contourW="12700" prstMaterial="matte">
              <a:bevelT/>
              <a:contourClr>
                <a:schemeClr val="accent4"/>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en-US"/>
            </a:p>
          </p:txBody>
        </p:sp>
        <p:sp>
          <p:nvSpPr>
            <p:cNvPr id="10" name="Oval 13"/>
            <p:cNvSpPr/>
            <p:nvPr/>
          </p:nvSpPr>
          <p:spPr bwMode="ltGray">
            <a:xfrm>
              <a:off x="5925312" y="1874520"/>
              <a:ext cx="73152" cy="73152"/>
            </a:xfrm>
            <a:prstGeom prst="ellipse">
              <a:avLst/>
            </a:prstGeom>
            <a:solidFill>
              <a:schemeClr val="accent4"/>
            </a:solidFill>
            <a:ln>
              <a:noFill/>
            </a:ln>
            <a:scene3d>
              <a:camera prst="orthographicFront"/>
              <a:lightRig rig="balanced" dir="t"/>
            </a:scene3d>
            <a:sp3d contourW="12700" prstMaterial="matte">
              <a:bevelT/>
              <a:contourClr>
                <a:schemeClr val="accent4"/>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en-US"/>
            </a:p>
          </p:txBody>
        </p:sp>
        <p:sp>
          <p:nvSpPr>
            <p:cNvPr id="11" name="Oval 14"/>
            <p:cNvSpPr/>
            <p:nvPr/>
          </p:nvSpPr>
          <p:spPr bwMode="ltGray">
            <a:xfrm>
              <a:off x="6117336" y="1874520"/>
              <a:ext cx="73152" cy="73152"/>
            </a:xfrm>
            <a:prstGeom prst="ellipse">
              <a:avLst/>
            </a:prstGeom>
            <a:solidFill>
              <a:schemeClr val="accent4"/>
            </a:solidFill>
            <a:ln>
              <a:noFill/>
            </a:ln>
            <a:scene3d>
              <a:camera prst="orthographicFront"/>
              <a:lightRig rig="balanced" dir="t"/>
            </a:scene3d>
            <a:sp3d contourW="12700" prstMaterial="matte">
              <a:bevelT/>
              <a:contourClr>
                <a:schemeClr val="accent4"/>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en-US"/>
            </a:p>
          </p:txBody>
        </p:sp>
        <p:sp>
          <p:nvSpPr>
            <p:cNvPr id="12" name="Oval 15"/>
            <p:cNvSpPr/>
            <p:nvPr/>
          </p:nvSpPr>
          <p:spPr bwMode="ltGray">
            <a:xfrm>
              <a:off x="6309360" y="1874520"/>
              <a:ext cx="73152" cy="73152"/>
            </a:xfrm>
            <a:prstGeom prst="ellipse">
              <a:avLst/>
            </a:prstGeom>
            <a:solidFill>
              <a:schemeClr val="accent4"/>
            </a:solidFill>
            <a:ln>
              <a:noFill/>
            </a:ln>
            <a:scene3d>
              <a:camera prst="orthographicFront"/>
              <a:lightRig rig="balanced" dir="t"/>
            </a:scene3d>
            <a:sp3d contourW="12700" prstMaterial="matte">
              <a:bevelT/>
              <a:contourClr>
                <a:schemeClr val="accent4"/>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en-US"/>
            </a:p>
          </p:txBody>
        </p:sp>
        <p:sp>
          <p:nvSpPr>
            <p:cNvPr id="13" name="Oval 16"/>
            <p:cNvSpPr/>
            <p:nvPr/>
          </p:nvSpPr>
          <p:spPr bwMode="ltGray">
            <a:xfrm>
              <a:off x="6510528" y="1874520"/>
              <a:ext cx="73152" cy="73152"/>
            </a:xfrm>
            <a:prstGeom prst="ellipse">
              <a:avLst/>
            </a:prstGeom>
            <a:solidFill>
              <a:schemeClr val="accent4"/>
            </a:solidFill>
            <a:ln>
              <a:noFill/>
            </a:ln>
            <a:scene3d>
              <a:camera prst="orthographicFront"/>
              <a:lightRig rig="balanced" dir="t"/>
            </a:scene3d>
            <a:sp3d contourW="12700" prstMaterial="matte">
              <a:bevelT/>
              <a:contourClr>
                <a:schemeClr val="accent4"/>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en-US"/>
            </a:p>
          </p:txBody>
        </p:sp>
      </p:grpSp>
      <p:sp>
        <p:nvSpPr>
          <p:cNvPr id="2" name="Title 1"/>
          <p:cNvSpPr>
            <a:spLocks noGrp="1"/>
          </p:cNvSpPr>
          <p:nvPr>
            <p:ph type="ctrTitle"/>
          </p:nvPr>
        </p:nvSpPr>
        <p:spPr bwMode="gray">
          <a:xfrm>
            <a:off x="713232" y="2432304"/>
            <a:ext cx="7772400" cy="1353312"/>
          </a:xfrm>
        </p:spPr>
        <p:txBody>
          <a:bodyPr>
            <a:noAutofit/>
            <a:scene3d>
              <a:camera prst="orthographicFront"/>
              <a:lightRig rig="flat" dir="t">
                <a:rot lat="0" lon="0" rev="6600000"/>
              </a:lightRig>
            </a:scene3d>
            <a:sp3d extrusionH="25400" contourW="8890">
              <a:bevelT w="38100" h="31750"/>
              <a:contourClr>
                <a:schemeClr val="tx2">
                  <a:lumMod val="90000"/>
                </a:schemeClr>
              </a:contourClr>
            </a:sp3d>
          </a:bodyPr>
          <a:lstStyle>
            <a:lvl1pPr>
              <a:defRPr sz="4800">
                <a:gradFill>
                  <a:gsLst>
                    <a:gs pos="0">
                      <a:schemeClr val="tx2"/>
                    </a:gs>
                    <a:gs pos="75000">
                      <a:schemeClr val="tx2">
                        <a:lumMod val="75000"/>
                      </a:schemeClr>
                    </a:gs>
                    <a:gs pos="100000">
                      <a:schemeClr val="tx2">
                        <a:lumMod val="50000"/>
                      </a:schemeClr>
                    </a:gs>
                  </a:gsLst>
                  <a:lin ang="5400000" scaled="0"/>
                </a:gradFill>
                <a:effectLst>
                  <a:outerShdw blurRad="50800" dist="39370" dir="5460000" algn="ctr" rotWithShape="0">
                    <a:srgbClr val="000000">
                      <a:alpha val="38000"/>
                    </a:srgbClr>
                  </a:outerShdw>
                </a:effectLst>
              </a:defRPr>
            </a:lvl1pPr>
          </a:lstStyle>
          <a:p>
            <a:r>
              <a:rPr lang="ru-RU" smtClean="0"/>
              <a:t>Образец заголовка</a:t>
            </a:r>
            <a:endParaRPr lang="en-US"/>
          </a:p>
        </p:txBody>
      </p:sp>
      <p:sp>
        <p:nvSpPr>
          <p:cNvPr id="3" name="Subtitle 2"/>
          <p:cNvSpPr>
            <a:spLocks noGrp="1"/>
          </p:cNvSpPr>
          <p:nvPr>
            <p:ph type="subTitle" idx="1"/>
          </p:nvPr>
        </p:nvSpPr>
        <p:spPr bwMode="gray">
          <a:xfrm>
            <a:off x="1353312" y="3785616"/>
            <a:ext cx="6400800" cy="758952"/>
          </a:xfrm>
        </p:spPr>
        <p:txBody>
          <a:bodyPr anchor="b">
            <a:normAutofit/>
          </a:bodyPr>
          <a:lstStyle>
            <a:lvl1pPr marL="0" indent="0" algn="ctr">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a:p>
        </p:txBody>
      </p:sp>
      <p:sp>
        <p:nvSpPr>
          <p:cNvPr id="14" name="Date Placeholder 3"/>
          <p:cNvSpPr>
            <a:spLocks noGrp="1"/>
          </p:cNvSpPr>
          <p:nvPr>
            <p:ph type="dt" sz="half" idx="10"/>
          </p:nvPr>
        </p:nvSpPr>
        <p:spPr/>
        <p:txBody>
          <a:bodyPr/>
          <a:lstStyle>
            <a:lvl1pPr>
              <a:defRPr/>
            </a:lvl1pPr>
          </a:lstStyle>
          <a:p>
            <a:pPr>
              <a:defRPr/>
            </a:pPr>
            <a:endParaRPr lang="ru-RU"/>
          </a:p>
        </p:txBody>
      </p:sp>
      <p:sp>
        <p:nvSpPr>
          <p:cNvPr id="15" name="Footer Placeholder 4"/>
          <p:cNvSpPr>
            <a:spLocks noGrp="1"/>
          </p:cNvSpPr>
          <p:nvPr>
            <p:ph type="ftr" sz="quarter" idx="11"/>
          </p:nvPr>
        </p:nvSpPr>
        <p:spPr/>
        <p:txBody>
          <a:bodyPr/>
          <a:lstStyle>
            <a:lvl1pPr>
              <a:defRPr/>
            </a:lvl1pPr>
          </a:lstStyle>
          <a:p>
            <a:pPr>
              <a:defRPr/>
            </a:pPr>
            <a:endParaRPr lang="ru-RU"/>
          </a:p>
        </p:txBody>
      </p:sp>
      <p:sp>
        <p:nvSpPr>
          <p:cNvPr id="16" name="Slide Number Placeholder 5"/>
          <p:cNvSpPr>
            <a:spLocks noGrp="1"/>
          </p:cNvSpPr>
          <p:nvPr>
            <p:ph type="sldNum" sz="quarter" idx="12"/>
          </p:nvPr>
        </p:nvSpPr>
        <p:spPr/>
        <p:txBody>
          <a:bodyPr/>
          <a:lstStyle>
            <a:lvl1pPr>
              <a:defRPr/>
            </a:lvl1pPr>
          </a:lstStyle>
          <a:p>
            <a:pPr>
              <a:defRPr/>
            </a:pPr>
            <a:fld id="{112E16F9-3D39-4508-AD08-BCA3FDA71B1F}"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bwMode="gray"/>
        <p:txBody>
          <a:bodyPr rtlCol="0">
            <a:noAutofit/>
            <a:scene3d>
              <a:camera prst="orthographicFront"/>
              <a:lightRig rig="flat" dir="t">
                <a:rot lat="0" lon="0" rev="6600000"/>
              </a:lightRig>
            </a:scene3d>
            <a:sp3d extrusionH="25400" contourW="8890">
              <a:bevelT w="38100" h="31750"/>
              <a:contourClr>
                <a:schemeClr val="tx2">
                  <a:lumMod val="90000"/>
                </a:schemeClr>
              </a:contourClr>
            </a:sp3d>
          </a:bodyPr>
          <a:lstStyle>
            <a:lvl1pPr algn="ctr" defTabSz="914400" rtl="0" eaLnBrk="1" latinLnBrk="0" hangingPunct="1">
              <a:spcBef>
                <a:spcPct val="0"/>
              </a:spcBef>
              <a:buNone/>
              <a:defRPr lang="en-US" sz="3600" b="1" kern="1200" smtClean="0">
                <a:gradFill>
                  <a:gsLst>
                    <a:gs pos="0">
                      <a:schemeClr val="tx2"/>
                    </a:gs>
                    <a:gs pos="75000">
                      <a:schemeClr val="tx2">
                        <a:lumMod val="75000"/>
                      </a:schemeClr>
                    </a:gs>
                    <a:gs pos="100000">
                      <a:schemeClr val="tx2">
                        <a:lumMod val="50000"/>
                      </a:schemeClr>
                    </a:gs>
                  </a:gsLst>
                  <a:lin ang="5400000" scaled="0"/>
                </a:gradFill>
                <a:effectLst>
                  <a:outerShdw blurRad="50800" dist="39370" dir="5460000" algn="ctr" rotWithShape="0">
                    <a:srgbClr val="000000">
                      <a:alpha val="38000"/>
                    </a:srgbClr>
                  </a:outerShdw>
                </a:effectLst>
                <a:latin typeface="+mj-lt"/>
                <a:ea typeface="+mj-ea"/>
                <a:cs typeface="+mj-cs"/>
              </a:defRPr>
            </a:lvl1p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lvl1pPr>
              <a:defRPr/>
            </a:lvl1pPr>
          </a:lstStyle>
          <a:p>
            <a:pPr>
              <a:defRPr/>
            </a:pPr>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4DC46D57-E28E-4C23-A38E-3D05DF04E683}"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4" name="Rounded Rectangle 6"/>
          <p:cNvSpPr/>
          <p:nvPr/>
        </p:nvSpPr>
        <p:spPr bwMode="gray">
          <a:xfrm>
            <a:off x="283464" y="356616"/>
            <a:ext cx="7004304" cy="6089904"/>
          </a:xfrm>
          <a:prstGeom prst="roundRect">
            <a:avLst>
              <a:gd name="adj" fmla="val 3186"/>
            </a:avLst>
          </a:prstGeom>
          <a:gradFill flip="none" rotWithShape="1">
            <a:gsLst>
              <a:gs pos="45000">
                <a:schemeClr val="bg2">
                  <a:alpha val="60000"/>
                </a:schemeClr>
              </a:gs>
              <a:gs pos="100000">
                <a:schemeClr val="bg1">
                  <a:lumMod val="95000"/>
                  <a:lumOff val="5000"/>
                  <a:alpha val="85000"/>
                </a:schemeClr>
              </a:gs>
            </a:gsLst>
            <a:path path="circle">
              <a:fillToRect l="50000" t="50000" r="50000" b="50000"/>
            </a:path>
            <a:tileRect/>
          </a:gradFill>
          <a:ln>
            <a:solidFill>
              <a:schemeClr val="bg2">
                <a:lumMod val="20000"/>
                <a:lumOff val="80000"/>
              </a:schemeClr>
            </a:solidFill>
          </a:ln>
          <a:scene3d>
            <a:camera prst="orthographicFront"/>
            <a:lightRig rig="threePt" dir="t"/>
          </a:scene3d>
          <a:sp3d extrusionH="76200" prstMaterial="matte">
            <a:bevelT w="50800" h="50800" prst="softRound"/>
            <a:bevelB w="50800" h="50800" prst="softRound"/>
            <a:extrusionClr>
              <a:schemeClr val="bg2">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en-US"/>
          </a:p>
        </p:txBody>
      </p:sp>
      <p:grpSp>
        <p:nvGrpSpPr>
          <p:cNvPr id="5" name="Group 7"/>
          <p:cNvGrpSpPr>
            <a:grpSpLocks/>
          </p:cNvGrpSpPr>
          <p:nvPr/>
        </p:nvGrpSpPr>
        <p:grpSpPr bwMode="auto">
          <a:xfrm>
            <a:off x="549275" y="219075"/>
            <a:ext cx="282575" cy="284163"/>
            <a:chOff x="548640" y="173736"/>
            <a:chExt cx="283464" cy="283464"/>
          </a:xfrm>
        </p:grpSpPr>
        <p:sp>
          <p:nvSpPr>
            <p:cNvPr id="6" name="Oval 8"/>
            <p:cNvSpPr/>
            <p:nvPr userDrawn="1"/>
          </p:nvSpPr>
          <p:spPr bwMode="gray">
            <a:xfrm>
              <a:off x="548640" y="173736"/>
              <a:ext cx="283464" cy="283464"/>
            </a:xfrm>
            <a:prstGeom prst="ellipse">
              <a:avLst/>
            </a:prstGeom>
            <a:solidFill>
              <a:schemeClr val="bg2">
                <a:lumMod val="40000"/>
                <a:lumOff val="60000"/>
              </a:schemeClr>
            </a:solidFill>
            <a:ln>
              <a:noFill/>
            </a:ln>
            <a:scene3d>
              <a:camera prst="orthographicFront"/>
              <a:lightRig rig="chilly"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en-US"/>
            </a:p>
          </p:txBody>
        </p:sp>
        <p:sp>
          <p:nvSpPr>
            <p:cNvPr id="7" name="Oval 9"/>
            <p:cNvSpPr/>
            <p:nvPr userDrawn="1"/>
          </p:nvSpPr>
          <p:spPr bwMode="gray">
            <a:xfrm>
              <a:off x="621792" y="246888"/>
              <a:ext cx="146304" cy="146304"/>
            </a:xfrm>
            <a:prstGeom prst="ellipse">
              <a:avLst/>
            </a:prstGeom>
            <a:solidFill>
              <a:schemeClr val="accent4"/>
            </a:solidFill>
            <a:ln>
              <a:noFill/>
            </a:ln>
            <a:scene3d>
              <a:camera prst="orthographicFront"/>
              <a:lightRig rig="balanced" dir="t"/>
            </a:scene3d>
            <a:sp3d contourW="12700" prstMaterial="matte">
              <a:bevelT/>
              <a:contourClr>
                <a:schemeClr val="accent4"/>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en-US"/>
            </a:p>
          </p:txBody>
        </p:sp>
      </p:grpSp>
      <p:grpSp>
        <p:nvGrpSpPr>
          <p:cNvPr id="8" name="Group 10"/>
          <p:cNvGrpSpPr>
            <a:grpSpLocks/>
          </p:cNvGrpSpPr>
          <p:nvPr/>
        </p:nvGrpSpPr>
        <p:grpSpPr bwMode="auto">
          <a:xfrm>
            <a:off x="914400" y="219075"/>
            <a:ext cx="284163" cy="284163"/>
            <a:chOff x="548640" y="173736"/>
            <a:chExt cx="283464" cy="283464"/>
          </a:xfrm>
        </p:grpSpPr>
        <p:sp>
          <p:nvSpPr>
            <p:cNvPr id="9" name="Oval 11"/>
            <p:cNvSpPr/>
            <p:nvPr userDrawn="1"/>
          </p:nvSpPr>
          <p:spPr bwMode="gray">
            <a:xfrm>
              <a:off x="548640" y="173736"/>
              <a:ext cx="283464" cy="283464"/>
            </a:xfrm>
            <a:prstGeom prst="ellipse">
              <a:avLst/>
            </a:prstGeom>
            <a:solidFill>
              <a:schemeClr val="bg2">
                <a:lumMod val="40000"/>
                <a:lumOff val="60000"/>
              </a:schemeClr>
            </a:solidFill>
            <a:ln>
              <a:noFill/>
            </a:ln>
            <a:scene3d>
              <a:camera prst="orthographicFront"/>
              <a:lightRig rig="chilly"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en-US"/>
            </a:p>
          </p:txBody>
        </p:sp>
        <p:sp>
          <p:nvSpPr>
            <p:cNvPr id="10" name="Oval 12"/>
            <p:cNvSpPr/>
            <p:nvPr userDrawn="1"/>
          </p:nvSpPr>
          <p:spPr bwMode="gray">
            <a:xfrm>
              <a:off x="621792" y="246888"/>
              <a:ext cx="146304" cy="146304"/>
            </a:xfrm>
            <a:prstGeom prst="ellipse">
              <a:avLst/>
            </a:prstGeom>
            <a:solidFill>
              <a:schemeClr val="accent4"/>
            </a:solidFill>
            <a:ln>
              <a:noFill/>
            </a:ln>
            <a:scene3d>
              <a:camera prst="orthographicFront"/>
              <a:lightRig rig="balanced" dir="t"/>
            </a:scene3d>
            <a:sp3d contourW="12700" prstMaterial="matte">
              <a:bevelT/>
              <a:contourClr>
                <a:schemeClr val="accent4"/>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en-US"/>
            </a:p>
          </p:txBody>
        </p:sp>
      </p:grpSp>
      <p:grpSp>
        <p:nvGrpSpPr>
          <p:cNvPr id="11" name="Group 13"/>
          <p:cNvGrpSpPr>
            <a:grpSpLocks/>
          </p:cNvGrpSpPr>
          <p:nvPr/>
        </p:nvGrpSpPr>
        <p:grpSpPr bwMode="auto">
          <a:xfrm>
            <a:off x="1289050" y="219075"/>
            <a:ext cx="284163" cy="284163"/>
            <a:chOff x="548640" y="173736"/>
            <a:chExt cx="283464" cy="283464"/>
          </a:xfrm>
        </p:grpSpPr>
        <p:sp>
          <p:nvSpPr>
            <p:cNvPr id="12" name="Oval 14"/>
            <p:cNvSpPr/>
            <p:nvPr userDrawn="1"/>
          </p:nvSpPr>
          <p:spPr bwMode="gray">
            <a:xfrm>
              <a:off x="548640" y="173736"/>
              <a:ext cx="283464" cy="283464"/>
            </a:xfrm>
            <a:prstGeom prst="ellipse">
              <a:avLst/>
            </a:prstGeom>
            <a:solidFill>
              <a:schemeClr val="bg2">
                <a:lumMod val="40000"/>
                <a:lumOff val="60000"/>
              </a:schemeClr>
            </a:solidFill>
            <a:ln>
              <a:noFill/>
            </a:ln>
            <a:scene3d>
              <a:camera prst="orthographicFront"/>
              <a:lightRig rig="chilly"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en-US"/>
            </a:p>
          </p:txBody>
        </p:sp>
        <p:sp>
          <p:nvSpPr>
            <p:cNvPr id="13" name="Oval 15"/>
            <p:cNvSpPr/>
            <p:nvPr userDrawn="1"/>
          </p:nvSpPr>
          <p:spPr bwMode="gray">
            <a:xfrm>
              <a:off x="621792" y="246888"/>
              <a:ext cx="146304" cy="146304"/>
            </a:xfrm>
            <a:prstGeom prst="ellipse">
              <a:avLst/>
            </a:prstGeom>
            <a:solidFill>
              <a:schemeClr val="accent4"/>
            </a:solidFill>
            <a:ln>
              <a:noFill/>
            </a:ln>
            <a:scene3d>
              <a:camera prst="orthographicFront"/>
              <a:lightRig rig="balanced" dir="t"/>
            </a:scene3d>
            <a:sp3d contourW="12700" prstMaterial="matte">
              <a:bevelT/>
              <a:contourClr>
                <a:schemeClr val="accent4"/>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en-US"/>
            </a:p>
          </p:txBody>
        </p:sp>
      </p:grpSp>
      <p:sp>
        <p:nvSpPr>
          <p:cNvPr id="2" name="Vertical Title 1"/>
          <p:cNvSpPr>
            <a:spLocks noGrp="1"/>
          </p:cNvSpPr>
          <p:nvPr>
            <p:ph type="title" orient="vert"/>
          </p:nvPr>
        </p:nvSpPr>
        <p:spPr bwMode="gray">
          <a:xfrm>
            <a:off x="7360920" y="365760"/>
            <a:ext cx="1426464" cy="6062472"/>
          </a:xfrm>
        </p:spPr>
        <p:txBody>
          <a:bodyPr vert="eaVert">
            <a:scene3d>
              <a:camera prst="orthographicFront"/>
              <a:lightRig rig="flat" dir="t"/>
            </a:scene3d>
            <a:sp3d extrusionH="31750" contourW="8890">
              <a:bevelT w="38100" h="31750"/>
              <a:contourClr>
                <a:schemeClr val="tx2">
                  <a:lumMod val="90000"/>
                </a:schemeClr>
              </a:contourClr>
            </a:sp3d>
          </a:bodyPr>
          <a:lstStyle>
            <a:lvl1pPr>
              <a:defRPr>
                <a:gradFill flip="none" rotWithShape="1">
                  <a:gsLst>
                    <a:gs pos="0">
                      <a:schemeClr val="tx2"/>
                    </a:gs>
                    <a:gs pos="75000">
                      <a:schemeClr val="tx2">
                        <a:lumMod val="75000"/>
                      </a:schemeClr>
                    </a:gs>
                    <a:gs pos="100000">
                      <a:schemeClr val="tx2">
                        <a:lumMod val="50000"/>
                      </a:schemeClr>
                    </a:gs>
                  </a:gsLst>
                  <a:lin ang="5400000" scaled="0"/>
                  <a:tileRect/>
                </a:gradFill>
                <a:effectLst>
                  <a:outerShdw blurRad="50800" dist="39370" dir="5460000" algn="ctr" rotWithShape="0">
                    <a:srgbClr val="000000">
                      <a:alpha val="38000"/>
                    </a:srgbClr>
                  </a:outerShdw>
                </a:effectLst>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548640" y="576072"/>
            <a:ext cx="6373368" cy="564184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4" name="Date Placeholder 3"/>
          <p:cNvSpPr>
            <a:spLocks noGrp="1"/>
          </p:cNvSpPr>
          <p:nvPr>
            <p:ph type="dt" sz="half" idx="10"/>
          </p:nvPr>
        </p:nvSpPr>
        <p:spPr/>
        <p:txBody>
          <a:bodyPr/>
          <a:lstStyle>
            <a:lvl1pPr>
              <a:defRPr/>
            </a:lvl1pPr>
          </a:lstStyle>
          <a:p>
            <a:pPr>
              <a:defRPr/>
            </a:pPr>
            <a:endParaRPr lang="ru-RU"/>
          </a:p>
        </p:txBody>
      </p:sp>
      <p:sp>
        <p:nvSpPr>
          <p:cNvPr id="15" name="Footer Placeholder 4"/>
          <p:cNvSpPr>
            <a:spLocks noGrp="1"/>
          </p:cNvSpPr>
          <p:nvPr>
            <p:ph type="ftr" sz="quarter" idx="11"/>
          </p:nvPr>
        </p:nvSpPr>
        <p:spPr/>
        <p:txBody>
          <a:bodyPr/>
          <a:lstStyle>
            <a:lvl1pPr>
              <a:defRPr/>
            </a:lvl1pPr>
          </a:lstStyle>
          <a:p>
            <a:pPr>
              <a:defRPr/>
            </a:pPr>
            <a:endParaRPr lang="ru-RU"/>
          </a:p>
        </p:txBody>
      </p:sp>
      <p:sp>
        <p:nvSpPr>
          <p:cNvPr id="16" name="Slide Number Placeholder 5"/>
          <p:cNvSpPr>
            <a:spLocks noGrp="1"/>
          </p:cNvSpPr>
          <p:nvPr>
            <p:ph type="sldNum" sz="quarter" idx="12"/>
          </p:nvPr>
        </p:nvSpPr>
        <p:spPr/>
        <p:txBody>
          <a:bodyPr/>
          <a:lstStyle>
            <a:lvl1pPr>
              <a:defRPr/>
            </a:lvl1pPr>
          </a:lstStyle>
          <a:p>
            <a:pPr>
              <a:defRPr/>
            </a:pPr>
            <a:fld id="{35C12D52-EF08-4F16-8C18-24A9581FD9D2}" type="slidenum">
              <a:rPr lang="ru-RU"/>
              <a:pPr>
                <a:defRPr/>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Пользовательский маке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1323975"/>
            <a:ext cx="7770813" cy="2103438"/>
          </a:xfrm>
        </p:spPr>
        <p:txBody>
          <a:bodyPr/>
          <a:lstStyle/>
          <a:p>
            <a:r>
              <a:rPr lang="ru-RU" smtClean="0"/>
              <a:t>Образец заголовка</a:t>
            </a:r>
            <a:endParaRPr lang="ru-RU"/>
          </a:p>
        </p:txBody>
      </p:sp>
      <p:sp>
        <p:nvSpPr>
          <p:cNvPr id="3" name="Нижний колонтитул 2"/>
          <p:cNvSpPr>
            <a:spLocks noGrp="1"/>
          </p:cNvSpPr>
          <p:nvPr>
            <p:ph type="ftr" idx="10"/>
          </p:nvPr>
        </p:nvSpPr>
        <p:spPr>
          <a:xfrm>
            <a:off x="3124200" y="6245225"/>
            <a:ext cx="2894013" cy="474663"/>
          </a:xfrm>
        </p:spPr>
        <p:txBody>
          <a:bodyPr/>
          <a:lstStyle>
            <a:lvl1pPr>
              <a:defRPr/>
            </a:lvl1pPr>
          </a:lstStyle>
          <a:p>
            <a:pPr>
              <a:defRPr/>
            </a:pPr>
            <a:endParaRPr lang="ru-RU"/>
          </a:p>
        </p:txBody>
      </p:sp>
      <p:sp>
        <p:nvSpPr>
          <p:cNvPr id="4" name="Номер слайда 3"/>
          <p:cNvSpPr>
            <a:spLocks noGrp="1"/>
          </p:cNvSpPr>
          <p:nvPr>
            <p:ph type="sldNum" idx="11"/>
          </p:nvPr>
        </p:nvSpPr>
        <p:spPr>
          <a:xfrm>
            <a:off x="6553200" y="6245225"/>
            <a:ext cx="2132013" cy="474663"/>
          </a:xfrm>
        </p:spPr>
        <p:txBody>
          <a:bodyPr/>
          <a:lstStyle>
            <a:lvl1pPr>
              <a:defRPr/>
            </a:lvl1pPr>
          </a:lstStyle>
          <a:p>
            <a:pPr>
              <a:defRPr/>
            </a:pPr>
            <a:fld id="{4ED22894-71CD-4A67-B7D4-8554A15CBA69}" type="slidenum">
              <a:rPr lang="ru-RU"/>
              <a:pPr>
                <a:defRPr/>
              </a:pPr>
              <a:t>‹#›</a:t>
            </a:fld>
            <a:endParaRPr lang="ru-RU"/>
          </a:p>
        </p:txBody>
      </p:sp>
      <p:sp>
        <p:nvSpPr>
          <p:cNvPr id="5" name="Дата 4"/>
          <p:cNvSpPr>
            <a:spLocks noGrp="1"/>
          </p:cNvSpPr>
          <p:nvPr>
            <p:ph type="dt" idx="12"/>
          </p:nvPr>
        </p:nvSpPr>
        <p:spPr>
          <a:xfrm>
            <a:off x="457200" y="6245225"/>
            <a:ext cx="2132013" cy="474663"/>
          </a:xfrm>
        </p:spPr>
        <p:txBody>
          <a:bodyPr/>
          <a:lstStyle>
            <a:lvl1pPr>
              <a:defRPr/>
            </a:lvl1pPr>
          </a:lstStyle>
          <a:p>
            <a:pPr>
              <a:defRPr/>
            </a:pPr>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Rounded Rectangle 6"/>
          <p:cNvSpPr/>
          <p:nvPr/>
        </p:nvSpPr>
        <p:spPr bwMode="gray">
          <a:xfrm>
            <a:off x="283464" y="292608"/>
            <a:ext cx="8577072" cy="6227064"/>
          </a:xfrm>
          <a:prstGeom prst="roundRect">
            <a:avLst>
              <a:gd name="adj" fmla="val 3186"/>
            </a:avLst>
          </a:prstGeom>
          <a:gradFill flip="none" rotWithShape="1">
            <a:gsLst>
              <a:gs pos="45000">
                <a:schemeClr val="bg2">
                  <a:alpha val="60000"/>
                </a:schemeClr>
              </a:gs>
              <a:gs pos="100000">
                <a:schemeClr val="bg1">
                  <a:lumMod val="95000"/>
                  <a:lumOff val="5000"/>
                  <a:alpha val="85000"/>
                </a:schemeClr>
              </a:gs>
            </a:gsLst>
            <a:path path="circle">
              <a:fillToRect l="50000" t="50000" r="50000" b="50000"/>
            </a:path>
            <a:tileRect/>
          </a:gradFill>
          <a:ln>
            <a:solidFill>
              <a:schemeClr val="bg2">
                <a:lumMod val="20000"/>
                <a:lumOff val="80000"/>
              </a:schemeClr>
            </a:solidFill>
          </a:ln>
          <a:scene3d>
            <a:camera prst="orthographicFront"/>
            <a:lightRig rig="threePt" dir="t"/>
          </a:scene3d>
          <a:sp3d extrusionH="76200" prstMaterial="matte">
            <a:bevelT w="50800" h="50800" prst="softRound"/>
            <a:bevelB w="50800" h="50800" prst="softRound"/>
            <a:extrusionClr>
              <a:schemeClr val="bg2">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en-US"/>
          </a:p>
        </p:txBody>
      </p:sp>
      <p:grpSp>
        <p:nvGrpSpPr>
          <p:cNvPr id="5" name="Group 9"/>
          <p:cNvGrpSpPr>
            <a:grpSpLocks/>
          </p:cNvGrpSpPr>
          <p:nvPr/>
        </p:nvGrpSpPr>
        <p:grpSpPr bwMode="auto">
          <a:xfrm>
            <a:off x="549275" y="165100"/>
            <a:ext cx="282575" cy="282575"/>
            <a:chOff x="548640" y="173736"/>
            <a:chExt cx="283464" cy="283464"/>
          </a:xfrm>
        </p:grpSpPr>
        <p:sp>
          <p:nvSpPr>
            <p:cNvPr id="6" name="Oval 8"/>
            <p:cNvSpPr/>
            <p:nvPr userDrawn="1"/>
          </p:nvSpPr>
          <p:spPr bwMode="gray">
            <a:xfrm>
              <a:off x="548640" y="173736"/>
              <a:ext cx="283464" cy="283464"/>
            </a:xfrm>
            <a:prstGeom prst="ellipse">
              <a:avLst/>
            </a:prstGeom>
            <a:solidFill>
              <a:schemeClr val="bg2">
                <a:lumMod val="40000"/>
                <a:lumOff val="60000"/>
              </a:schemeClr>
            </a:solidFill>
            <a:ln>
              <a:noFill/>
            </a:ln>
            <a:scene3d>
              <a:camera prst="orthographicFront"/>
              <a:lightRig rig="chilly"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en-US"/>
            </a:p>
          </p:txBody>
        </p:sp>
        <p:sp>
          <p:nvSpPr>
            <p:cNvPr id="7" name="Oval 7"/>
            <p:cNvSpPr/>
            <p:nvPr userDrawn="1"/>
          </p:nvSpPr>
          <p:spPr bwMode="gray">
            <a:xfrm>
              <a:off x="621792" y="246888"/>
              <a:ext cx="146304" cy="146304"/>
            </a:xfrm>
            <a:prstGeom prst="ellipse">
              <a:avLst/>
            </a:prstGeom>
            <a:solidFill>
              <a:schemeClr val="accent4"/>
            </a:solidFill>
            <a:ln>
              <a:noFill/>
            </a:ln>
            <a:scene3d>
              <a:camera prst="orthographicFront"/>
              <a:lightRig rig="balanced" dir="t"/>
            </a:scene3d>
            <a:sp3d contourW="12700" prstMaterial="matte">
              <a:bevelT/>
              <a:contourClr>
                <a:schemeClr val="accent4"/>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en-US"/>
            </a:p>
          </p:txBody>
        </p:sp>
      </p:grpSp>
      <p:grpSp>
        <p:nvGrpSpPr>
          <p:cNvPr id="8" name="Group 10"/>
          <p:cNvGrpSpPr>
            <a:grpSpLocks/>
          </p:cNvGrpSpPr>
          <p:nvPr/>
        </p:nvGrpSpPr>
        <p:grpSpPr bwMode="auto">
          <a:xfrm>
            <a:off x="914400" y="165100"/>
            <a:ext cx="284163" cy="282575"/>
            <a:chOff x="548640" y="173736"/>
            <a:chExt cx="283464" cy="283464"/>
          </a:xfrm>
        </p:grpSpPr>
        <p:sp>
          <p:nvSpPr>
            <p:cNvPr id="9" name="Oval 11"/>
            <p:cNvSpPr/>
            <p:nvPr userDrawn="1"/>
          </p:nvSpPr>
          <p:spPr bwMode="gray">
            <a:xfrm>
              <a:off x="548640" y="173736"/>
              <a:ext cx="283464" cy="283464"/>
            </a:xfrm>
            <a:prstGeom prst="ellipse">
              <a:avLst/>
            </a:prstGeom>
            <a:solidFill>
              <a:schemeClr val="bg2">
                <a:lumMod val="40000"/>
                <a:lumOff val="60000"/>
              </a:schemeClr>
            </a:solidFill>
            <a:ln>
              <a:noFill/>
            </a:ln>
            <a:scene3d>
              <a:camera prst="orthographicFront"/>
              <a:lightRig rig="chilly"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en-US"/>
            </a:p>
          </p:txBody>
        </p:sp>
        <p:sp>
          <p:nvSpPr>
            <p:cNvPr id="10" name="Oval 12"/>
            <p:cNvSpPr/>
            <p:nvPr userDrawn="1"/>
          </p:nvSpPr>
          <p:spPr bwMode="gray">
            <a:xfrm>
              <a:off x="621792" y="246888"/>
              <a:ext cx="146304" cy="146304"/>
            </a:xfrm>
            <a:prstGeom prst="ellipse">
              <a:avLst/>
            </a:prstGeom>
            <a:solidFill>
              <a:schemeClr val="accent4"/>
            </a:solidFill>
            <a:ln>
              <a:noFill/>
            </a:ln>
            <a:scene3d>
              <a:camera prst="orthographicFront"/>
              <a:lightRig rig="balanced" dir="t"/>
            </a:scene3d>
            <a:sp3d contourW="12700" prstMaterial="matte">
              <a:bevelT/>
              <a:contourClr>
                <a:schemeClr val="accent4"/>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en-US"/>
            </a:p>
          </p:txBody>
        </p:sp>
      </p:grpSp>
      <p:grpSp>
        <p:nvGrpSpPr>
          <p:cNvPr id="11" name="Group 13"/>
          <p:cNvGrpSpPr>
            <a:grpSpLocks/>
          </p:cNvGrpSpPr>
          <p:nvPr/>
        </p:nvGrpSpPr>
        <p:grpSpPr bwMode="auto">
          <a:xfrm>
            <a:off x="1289050" y="165100"/>
            <a:ext cx="284163" cy="282575"/>
            <a:chOff x="548640" y="173736"/>
            <a:chExt cx="283464" cy="283464"/>
          </a:xfrm>
        </p:grpSpPr>
        <p:sp>
          <p:nvSpPr>
            <p:cNvPr id="12" name="Oval 14"/>
            <p:cNvSpPr/>
            <p:nvPr userDrawn="1"/>
          </p:nvSpPr>
          <p:spPr bwMode="gray">
            <a:xfrm>
              <a:off x="548640" y="173736"/>
              <a:ext cx="283464" cy="283464"/>
            </a:xfrm>
            <a:prstGeom prst="ellipse">
              <a:avLst/>
            </a:prstGeom>
            <a:solidFill>
              <a:schemeClr val="bg2">
                <a:lumMod val="40000"/>
                <a:lumOff val="60000"/>
              </a:schemeClr>
            </a:solidFill>
            <a:ln>
              <a:noFill/>
            </a:ln>
            <a:scene3d>
              <a:camera prst="orthographicFront"/>
              <a:lightRig rig="chilly"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en-US"/>
            </a:p>
          </p:txBody>
        </p:sp>
        <p:sp>
          <p:nvSpPr>
            <p:cNvPr id="13" name="Oval 15"/>
            <p:cNvSpPr/>
            <p:nvPr userDrawn="1"/>
          </p:nvSpPr>
          <p:spPr bwMode="gray">
            <a:xfrm>
              <a:off x="621792" y="246888"/>
              <a:ext cx="146304" cy="146304"/>
            </a:xfrm>
            <a:prstGeom prst="ellipse">
              <a:avLst/>
            </a:prstGeom>
            <a:solidFill>
              <a:schemeClr val="accent4"/>
            </a:solidFill>
            <a:ln>
              <a:noFill/>
            </a:ln>
            <a:scene3d>
              <a:camera prst="orthographicFront"/>
              <a:lightRig rig="balanced" dir="t"/>
            </a:scene3d>
            <a:sp3d contourW="12700" prstMaterial="matte">
              <a:bevelT/>
              <a:contourClr>
                <a:schemeClr val="accent4"/>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en-US"/>
            </a:p>
          </p:txBody>
        </p:sp>
      </p:grpSp>
      <p:sp>
        <p:nvSpPr>
          <p:cNvPr id="2" name="Title 1"/>
          <p:cNvSpPr>
            <a:spLocks noGrp="1"/>
          </p:cNvSpPr>
          <p:nvPr>
            <p:ph type="title"/>
          </p:nvPr>
        </p:nvSpPr>
        <p:spPr bwMode="gray">
          <a:xfrm>
            <a:off x="502920" y="457200"/>
            <a:ext cx="8147304" cy="950976"/>
          </a:xfrm>
        </p:spPr>
        <p:txBody>
          <a:bodyPr rtlCol="0">
            <a:noAutofit/>
            <a:scene3d>
              <a:camera prst="orthographicFront"/>
              <a:lightRig rig="flat" dir="t">
                <a:rot lat="0" lon="0" rev="6600000"/>
              </a:lightRig>
            </a:scene3d>
            <a:sp3d extrusionH="25400" contourW="8890">
              <a:bevelT w="38100" h="31750"/>
              <a:contourClr>
                <a:schemeClr val="tx2">
                  <a:lumMod val="90000"/>
                </a:schemeClr>
              </a:contourClr>
            </a:sp3d>
          </a:bodyPr>
          <a:lstStyle>
            <a:lvl1pPr algn="ctr" defTabSz="914400" rtl="0" eaLnBrk="1" latinLnBrk="0" hangingPunct="1">
              <a:spcBef>
                <a:spcPct val="0"/>
              </a:spcBef>
              <a:buNone/>
              <a:defRPr lang="en-US" sz="3600" b="1" kern="1200" smtClean="0">
                <a:gradFill>
                  <a:gsLst>
                    <a:gs pos="0">
                      <a:schemeClr val="tx2"/>
                    </a:gs>
                    <a:gs pos="75000">
                      <a:schemeClr val="tx2">
                        <a:lumMod val="75000"/>
                      </a:schemeClr>
                    </a:gs>
                    <a:gs pos="100000">
                      <a:schemeClr val="tx2">
                        <a:lumMod val="50000"/>
                      </a:schemeClr>
                    </a:gs>
                  </a:gsLst>
                  <a:lin ang="5400000" scaled="0"/>
                </a:gradFill>
                <a:effectLst>
                  <a:outerShdw blurRad="50800" dist="39370" dir="5460000" algn="ctr" rotWithShape="0">
                    <a:srgbClr val="000000">
                      <a:alpha val="38000"/>
                    </a:srgbClr>
                  </a:outerShdw>
                </a:effectLst>
                <a:latin typeface="+mj-lt"/>
                <a:ea typeface="+mj-ea"/>
                <a:cs typeface="+mj-cs"/>
              </a:defRPr>
            </a:lvl1pPr>
          </a:lstStyle>
          <a:p>
            <a:r>
              <a:rPr lang="ru-RU" smtClean="0"/>
              <a:t>Образец заголовка</a:t>
            </a:r>
            <a:endParaRPr lang="en-US"/>
          </a:p>
        </p:txBody>
      </p:sp>
      <p:sp>
        <p:nvSpPr>
          <p:cNvPr id="3" name="Content Placeholder 2"/>
          <p:cNvSpPr>
            <a:spLocks noGrp="1"/>
          </p:cNvSpPr>
          <p:nvPr>
            <p:ph idx="1"/>
          </p:nvPr>
        </p:nvSpPr>
        <p:spPr>
          <a:xfrm>
            <a:off x="502920" y="1572768"/>
            <a:ext cx="8119872" cy="482803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4" name="Date Placeholder 3"/>
          <p:cNvSpPr>
            <a:spLocks noGrp="1"/>
          </p:cNvSpPr>
          <p:nvPr>
            <p:ph type="dt" sz="half" idx="10"/>
          </p:nvPr>
        </p:nvSpPr>
        <p:spPr/>
        <p:txBody>
          <a:bodyPr/>
          <a:lstStyle>
            <a:lvl1pPr>
              <a:defRPr/>
            </a:lvl1pPr>
          </a:lstStyle>
          <a:p>
            <a:pPr>
              <a:defRPr/>
            </a:pPr>
            <a:endParaRPr lang="ru-RU"/>
          </a:p>
        </p:txBody>
      </p:sp>
      <p:sp>
        <p:nvSpPr>
          <p:cNvPr id="15" name="Footer Placeholder 4"/>
          <p:cNvSpPr>
            <a:spLocks noGrp="1"/>
          </p:cNvSpPr>
          <p:nvPr>
            <p:ph type="ftr" sz="quarter" idx="11"/>
          </p:nvPr>
        </p:nvSpPr>
        <p:spPr/>
        <p:txBody>
          <a:bodyPr/>
          <a:lstStyle>
            <a:lvl1pPr>
              <a:defRPr/>
            </a:lvl1pPr>
          </a:lstStyle>
          <a:p>
            <a:pPr>
              <a:defRPr/>
            </a:pPr>
            <a:endParaRPr lang="ru-RU"/>
          </a:p>
        </p:txBody>
      </p:sp>
      <p:sp>
        <p:nvSpPr>
          <p:cNvPr id="16" name="Slide Number Placeholder 5"/>
          <p:cNvSpPr>
            <a:spLocks noGrp="1"/>
          </p:cNvSpPr>
          <p:nvPr>
            <p:ph type="sldNum" sz="quarter" idx="12"/>
          </p:nvPr>
        </p:nvSpPr>
        <p:spPr/>
        <p:txBody>
          <a:bodyPr/>
          <a:lstStyle>
            <a:lvl1pPr>
              <a:defRPr/>
            </a:lvl1pPr>
          </a:lstStyle>
          <a:p>
            <a:pPr>
              <a:defRPr/>
            </a:pPr>
            <a:fld id="{640B403E-5DA7-4420-A5EC-E24BF4E0713C}"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4" name="Rounded Rectangle 6"/>
          <p:cNvSpPr/>
          <p:nvPr/>
        </p:nvSpPr>
        <p:spPr bwMode="gray">
          <a:xfrm>
            <a:off x="502920" y="3712464"/>
            <a:ext cx="8147304" cy="2139696"/>
          </a:xfrm>
          <a:prstGeom prst="roundRect">
            <a:avLst>
              <a:gd name="adj" fmla="val 9795"/>
            </a:avLst>
          </a:prstGeom>
          <a:gradFill>
            <a:gsLst>
              <a:gs pos="0">
                <a:schemeClr val="bg1">
                  <a:alpha val="79000"/>
                </a:schemeClr>
              </a:gs>
              <a:gs pos="30000">
                <a:schemeClr val="bg2"/>
              </a:gs>
              <a:gs pos="66000">
                <a:schemeClr val="bg2"/>
              </a:gs>
              <a:gs pos="100000">
                <a:schemeClr val="bg1">
                  <a:alpha val="61000"/>
                </a:schemeClr>
              </a:gs>
            </a:gsLst>
            <a:lin ang="5400000" scaled="1"/>
          </a:gradFill>
          <a:ln w="38100">
            <a:solidFill>
              <a:schemeClr val="bg2">
                <a:lumMod val="20000"/>
                <a:lumOff val="80000"/>
              </a:schemeClr>
            </a:solidFill>
          </a:ln>
          <a:effectLst>
            <a:outerShdw sx="1000" sy="1000" algn="ctr" rotWithShape="0">
              <a:srgbClr val="000000"/>
            </a:outerShdw>
          </a:effectLst>
          <a:scene3d>
            <a:camera prst="orthographicFront"/>
            <a:lightRig rig="threePt" dir="t"/>
          </a:scene3d>
          <a:sp3d extrusionH="76200" prstMaterial="matte">
            <a:bevelT w="50800" h="50800" prst="softRound"/>
            <a:bevelB w="50800" h="50800" prst="softRound"/>
            <a:extrusionClr>
              <a:schemeClr val="bg2">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en-US"/>
          </a:p>
        </p:txBody>
      </p:sp>
      <p:sp>
        <p:nvSpPr>
          <p:cNvPr id="5" name="Rounded Rectangle 8"/>
          <p:cNvSpPr/>
          <p:nvPr/>
        </p:nvSpPr>
        <p:spPr bwMode="gray">
          <a:xfrm>
            <a:off x="859536" y="5641848"/>
            <a:ext cx="7498080" cy="429768"/>
          </a:xfrm>
          <a:prstGeom prst="roundRect">
            <a:avLst>
              <a:gd name="adj" fmla="val 25178"/>
            </a:avLst>
          </a:prstGeom>
          <a:gradFill>
            <a:gsLst>
              <a:gs pos="0">
                <a:schemeClr val="bg2">
                  <a:lumMod val="75000"/>
                </a:schemeClr>
              </a:gs>
              <a:gs pos="78000">
                <a:schemeClr val="bg2">
                  <a:lumMod val="60000"/>
                  <a:lumOff val="40000"/>
                </a:schemeClr>
              </a:gs>
              <a:gs pos="75000">
                <a:schemeClr val="bg2">
                  <a:lumMod val="60000"/>
                  <a:lumOff val="40000"/>
                </a:schemeClr>
              </a:gs>
              <a:gs pos="100000">
                <a:schemeClr val="bg2">
                  <a:lumMod val="75000"/>
                </a:schemeClr>
              </a:gs>
            </a:gsLst>
            <a:lin ang="5400000" scaled="1"/>
          </a:gradFill>
          <a:ln>
            <a:noFill/>
          </a:ln>
          <a:effectLst>
            <a:outerShdw sx="1000" sy="1000" algn="ctr" rotWithShape="0">
              <a:srgbClr val="000000"/>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en-US"/>
          </a:p>
        </p:txBody>
      </p:sp>
      <p:sp>
        <p:nvSpPr>
          <p:cNvPr id="6" name="Rounded Rectangle 7"/>
          <p:cNvSpPr/>
          <p:nvPr/>
        </p:nvSpPr>
        <p:spPr bwMode="gray">
          <a:xfrm>
            <a:off x="859536" y="3502152"/>
            <a:ext cx="7498080" cy="429768"/>
          </a:xfrm>
          <a:prstGeom prst="roundRect">
            <a:avLst>
              <a:gd name="adj" fmla="val 23050"/>
            </a:avLst>
          </a:prstGeom>
          <a:gradFill>
            <a:gsLst>
              <a:gs pos="0">
                <a:schemeClr val="bg2">
                  <a:lumMod val="75000"/>
                </a:schemeClr>
              </a:gs>
              <a:gs pos="67000">
                <a:schemeClr val="bg2">
                  <a:lumMod val="60000"/>
                  <a:lumOff val="40000"/>
                </a:schemeClr>
              </a:gs>
              <a:gs pos="98000">
                <a:schemeClr val="bg2">
                  <a:lumMod val="60000"/>
                  <a:lumOff val="40000"/>
                </a:schemeClr>
              </a:gs>
              <a:gs pos="100000">
                <a:schemeClr val="bg2">
                  <a:lumMod val="75000"/>
                </a:schemeClr>
              </a:gs>
            </a:gsLst>
            <a:lin ang="5400000" scaled="1"/>
          </a:gradFill>
          <a:ln>
            <a:noFill/>
          </a:ln>
          <a:effectLst>
            <a:outerShdw sx="1000" sy="1000" algn="ctr" rotWithShape="0">
              <a:srgbClr val="000000"/>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en-US"/>
          </a:p>
        </p:txBody>
      </p:sp>
      <p:sp>
        <p:nvSpPr>
          <p:cNvPr id="7" name="Rounded Rectangle 9"/>
          <p:cNvSpPr/>
          <p:nvPr/>
        </p:nvSpPr>
        <p:spPr bwMode="gray">
          <a:xfrm>
            <a:off x="5641848" y="3584448"/>
            <a:ext cx="2496312" cy="265176"/>
          </a:xfrm>
          <a:prstGeom prst="roundRect">
            <a:avLst>
              <a:gd name="adj" fmla="val 21911"/>
            </a:avLst>
          </a:prstGeom>
          <a:gradFill>
            <a:gsLst>
              <a:gs pos="0">
                <a:schemeClr val="bg2">
                  <a:lumMod val="50000"/>
                </a:schemeClr>
              </a:gs>
              <a:gs pos="100000">
                <a:schemeClr val="bg2">
                  <a:lumMod val="75000"/>
                </a:schemeClr>
              </a:gs>
            </a:gsLst>
            <a:lin ang="5400000" scaled="0"/>
          </a:gradFill>
          <a:ln>
            <a:solidFill>
              <a:schemeClr val="bg2">
                <a:lumMod val="60000"/>
                <a:lumOff val="40000"/>
              </a:schemeClr>
            </a:solidFill>
          </a:ln>
          <a:effectLst>
            <a:outerShdw sx="1000" sy="1000" algn="ctr" rotWithShape="0">
              <a:srgbClr val="000000"/>
            </a:outerShdw>
          </a:effectLst>
          <a:scene3d>
            <a:camera prst="orthographicFront"/>
            <a:lightRig rig="threePt" dir="t"/>
          </a:scene3d>
          <a:sp3d extrusionH="76200" prstMaterial="matte">
            <a:bevelT w="50800" h="50800" prst="softRound"/>
            <a:bevelB w="50800" h="50800" prst="softRound"/>
            <a:extrusionClr>
              <a:schemeClr val="bg2">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en-US"/>
          </a:p>
        </p:txBody>
      </p:sp>
      <p:grpSp>
        <p:nvGrpSpPr>
          <p:cNvPr id="8" name="Group 10"/>
          <p:cNvGrpSpPr/>
          <p:nvPr/>
        </p:nvGrpSpPr>
        <p:grpSpPr bwMode="ltGray">
          <a:xfrm>
            <a:off x="5733288" y="3675888"/>
            <a:ext cx="850392" cy="73152"/>
            <a:chOff x="5733288" y="1874520"/>
            <a:chExt cx="850392" cy="73152"/>
          </a:xfrm>
          <a:effectLst>
            <a:glow rad="63500">
              <a:schemeClr val="tx1">
                <a:alpha val="40000"/>
              </a:schemeClr>
            </a:glow>
            <a:outerShdw blurRad="50800" dist="50800" dir="5400000" algn="ctr" rotWithShape="0">
              <a:schemeClr val="accent1">
                <a:lumMod val="20000"/>
                <a:lumOff val="80000"/>
                <a:alpha val="21000"/>
              </a:schemeClr>
            </a:outerShdw>
          </a:effectLst>
        </p:grpSpPr>
        <p:sp>
          <p:nvSpPr>
            <p:cNvPr id="9" name="Oval 11"/>
            <p:cNvSpPr/>
            <p:nvPr/>
          </p:nvSpPr>
          <p:spPr bwMode="ltGray">
            <a:xfrm>
              <a:off x="5733288" y="1874520"/>
              <a:ext cx="73152" cy="73152"/>
            </a:xfrm>
            <a:prstGeom prst="ellipse">
              <a:avLst/>
            </a:prstGeom>
            <a:solidFill>
              <a:schemeClr val="accent4"/>
            </a:solidFill>
            <a:ln>
              <a:noFill/>
            </a:ln>
            <a:scene3d>
              <a:camera prst="orthographicFront"/>
              <a:lightRig rig="balanced" dir="t"/>
            </a:scene3d>
            <a:sp3d contourW="12700" prstMaterial="matte">
              <a:bevelT/>
              <a:contourClr>
                <a:schemeClr val="accent4"/>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en-US"/>
            </a:p>
          </p:txBody>
        </p:sp>
        <p:sp>
          <p:nvSpPr>
            <p:cNvPr id="10" name="Oval 12"/>
            <p:cNvSpPr/>
            <p:nvPr/>
          </p:nvSpPr>
          <p:spPr bwMode="ltGray">
            <a:xfrm>
              <a:off x="5925312" y="1874520"/>
              <a:ext cx="73152" cy="73152"/>
            </a:xfrm>
            <a:prstGeom prst="ellipse">
              <a:avLst/>
            </a:prstGeom>
            <a:solidFill>
              <a:schemeClr val="accent4"/>
            </a:solidFill>
            <a:ln>
              <a:noFill/>
            </a:ln>
            <a:scene3d>
              <a:camera prst="orthographicFront"/>
              <a:lightRig rig="balanced" dir="t"/>
            </a:scene3d>
            <a:sp3d contourW="12700" prstMaterial="matte">
              <a:bevelT/>
              <a:contourClr>
                <a:schemeClr val="accent4"/>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en-US"/>
            </a:p>
          </p:txBody>
        </p:sp>
        <p:sp>
          <p:nvSpPr>
            <p:cNvPr id="11" name="Oval 13"/>
            <p:cNvSpPr/>
            <p:nvPr/>
          </p:nvSpPr>
          <p:spPr bwMode="ltGray">
            <a:xfrm>
              <a:off x="6117336" y="1874520"/>
              <a:ext cx="73152" cy="73152"/>
            </a:xfrm>
            <a:prstGeom prst="ellipse">
              <a:avLst/>
            </a:prstGeom>
            <a:solidFill>
              <a:schemeClr val="accent4"/>
            </a:solidFill>
            <a:ln>
              <a:noFill/>
            </a:ln>
            <a:scene3d>
              <a:camera prst="orthographicFront"/>
              <a:lightRig rig="balanced" dir="t"/>
            </a:scene3d>
            <a:sp3d contourW="12700" prstMaterial="matte">
              <a:bevelT/>
              <a:contourClr>
                <a:schemeClr val="accent4"/>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en-US"/>
            </a:p>
          </p:txBody>
        </p:sp>
        <p:sp>
          <p:nvSpPr>
            <p:cNvPr id="12" name="Oval 14"/>
            <p:cNvSpPr/>
            <p:nvPr/>
          </p:nvSpPr>
          <p:spPr bwMode="ltGray">
            <a:xfrm>
              <a:off x="6309360" y="1874520"/>
              <a:ext cx="73152" cy="73152"/>
            </a:xfrm>
            <a:prstGeom prst="ellipse">
              <a:avLst/>
            </a:prstGeom>
            <a:solidFill>
              <a:schemeClr val="accent4"/>
            </a:solidFill>
            <a:ln>
              <a:noFill/>
            </a:ln>
            <a:scene3d>
              <a:camera prst="orthographicFront"/>
              <a:lightRig rig="balanced" dir="t"/>
            </a:scene3d>
            <a:sp3d contourW="12700" prstMaterial="matte">
              <a:bevelT/>
              <a:contourClr>
                <a:schemeClr val="accent4"/>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en-US"/>
            </a:p>
          </p:txBody>
        </p:sp>
        <p:sp>
          <p:nvSpPr>
            <p:cNvPr id="13" name="Oval 15"/>
            <p:cNvSpPr/>
            <p:nvPr/>
          </p:nvSpPr>
          <p:spPr bwMode="ltGray">
            <a:xfrm>
              <a:off x="6510528" y="1874520"/>
              <a:ext cx="73152" cy="73152"/>
            </a:xfrm>
            <a:prstGeom prst="ellipse">
              <a:avLst/>
            </a:prstGeom>
            <a:solidFill>
              <a:schemeClr val="accent4"/>
            </a:solidFill>
            <a:ln>
              <a:noFill/>
            </a:ln>
            <a:scene3d>
              <a:camera prst="orthographicFront"/>
              <a:lightRig rig="balanced" dir="t"/>
            </a:scene3d>
            <a:sp3d contourW="12700" prstMaterial="matte">
              <a:bevelT/>
              <a:contourClr>
                <a:schemeClr val="accent4"/>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en-US"/>
            </a:p>
          </p:txBody>
        </p:sp>
      </p:grpSp>
      <p:sp>
        <p:nvSpPr>
          <p:cNvPr id="2" name="Title 1"/>
          <p:cNvSpPr>
            <a:spLocks noGrp="1"/>
          </p:cNvSpPr>
          <p:nvPr>
            <p:ph type="title"/>
          </p:nvPr>
        </p:nvSpPr>
        <p:spPr bwMode="gray">
          <a:xfrm>
            <a:off x="640080" y="3931920"/>
            <a:ext cx="7790688" cy="1719072"/>
          </a:xfrm>
        </p:spPr>
        <p:txBody>
          <a:bodyPr rtlCol="0">
            <a:noAutofit/>
            <a:scene3d>
              <a:camera prst="orthographicFront"/>
              <a:lightRig rig="flat" dir="t">
                <a:rot lat="0" lon="0" rev="6600000"/>
              </a:lightRig>
            </a:scene3d>
            <a:sp3d extrusionH="25400" contourW="8890">
              <a:bevelT w="38100" h="31750"/>
              <a:contourClr>
                <a:schemeClr val="tx2">
                  <a:lumMod val="90000"/>
                </a:schemeClr>
              </a:contourClr>
            </a:sp3d>
          </a:bodyPr>
          <a:lstStyle>
            <a:lvl1pPr algn="ctr" defTabSz="914400" rtl="0" eaLnBrk="1" latinLnBrk="0" hangingPunct="1">
              <a:spcBef>
                <a:spcPct val="0"/>
              </a:spcBef>
              <a:buNone/>
              <a:defRPr lang="en-US" sz="4800" b="1" kern="1200" smtClean="0">
                <a:gradFill>
                  <a:gsLst>
                    <a:gs pos="0">
                      <a:schemeClr val="tx2"/>
                    </a:gs>
                    <a:gs pos="75000">
                      <a:schemeClr val="tx2">
                        <a:lumMod val="75000"/>
                      </a:schemeClr>
                    </a:gs>
                    <a:gs pos="100000">
                      <a:schemeClr val="tx2">
                        <a:lumMod val="50000"/>
                      </a:schemeClr>
                    </a:gs>
                  </a:gsLst>
                  <a:lin ang="5400000" scaled="0"/>
                </a:gradFill>
                <a:effectLst>
                  <a:outerShdw blurRad="50800" dist="39370" dir="5460000" algn="ctr" rotWithShape="0">
                    <a:srgbClr val="000000">
                      <a:alpha val="38000"/>
                    </a:srgbClr>
                  </a:outerShdw>
                </a:effectLst>
                <a:latin typeface="+mj-lt"/>
                <a:ea typeface="+mj-ea"/>
                <a:cs typeface="+mj-cs"/>
              </a:defRPr>
            </a:lvl1pPr>
          </a:lstStyle>
          <a:p>
            <a:r>
              <a:rPr lang="ru-RU" smtClean="0"/>
              <a:t>Образец заголовка</a:t>
            </a:r>
            <a:endParaRPr lang="en-US"/>
          </a:p>
        </p:txBody>
      </p:sp>
      <p:sp>
        <p:nvSpPr>
          <p:cNvPr id="3" name="Text Placeholder 2"/>
          <p:cNvSpPr>
            <a:spLocks noGrp="1"/>
          </p:cNvSpPr>
          <p:nvPr>
            <p:ph type="body" idx="1"/>
          </p:nvPr>
        </p:nvSpPr>
        <p:spPr>
          <a:xfrm>
            <a:off x="859536" y="2642616"/>
            <a:ext cx="7498080" cy="740664"/>
          </a:xfrm>
        </p:spPr>
        <p:txBody>
          <a:bodyPr anchor="b"/>
          <a:lstStyle>
            <a:lvl1pPr marL="0" indent="0">
              <a:buNone/>
              <a:defRPr sz="2000" i="1">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14" name="Date Placeholder 3"/>
          <p:cNvSpPr>
            <a:spLocks noGrp="1"/>
          </p:cNvSpPr>
          <p:nvPr>
            <p:ph type="dt" sz="half" idx="10"/>
          </p:nvPr>
        </p:nvSpPr>
        <p:spPr/>
        <p:txBody>
          <a:bodyPr/>
          <a:lstStyle>
            <a:lvl1pPr>
              <a:defRPr/>
            </a:lvl1pPr>
          </a:lstStyle>
          <a:p>
            <a:pPr>
              <a:defRPr/>
            </a:pPr>
            <a:endParaRPr lang="ru-RU"/>
          </a:p>
        </p:txBody>
      </p:sp>
      <p:sp>
        <p:nvSpPr>
          <p:cNvPr id="15" name="Footer Placeholder 4"/>
          <p:cNvSpPr>
            <a:spLocks noGrp="1"/>
          </p:cNvSpPr>
          <p:nvPr>
            <p:ph type="ftr" sz="quarter" idx="11"/>
          </p:nvPr>
        </p:nvSpPr>
        <p:spPr/>
        <p:txBody>
          <a:bodyPr/>
          <a:lstStyle>
            <a:lvl1pPr>
              <a:defRPr/>
            </a:lvl1pPr>
          </a:lstStyle>
          <a:p>
            <a:pPr>
              <a:defRPr/>
            </a:pPr>
            <a:endParaRPr lang="ru-RU"/>
          </a:p>
        </p:txBody>
      </p:sp>
      <p:sp>
        <p:nvSpPr>
          <p:cNvPr id="16" name="Slide Number Placeholder 5"/>
          <p:cNvSpPr>
            <a:spLocks noGrp="1"/>
          </p:cNvSpPr>
          <p:nvPr>
            <p:ph type="sldNum" sz="quarter" idx="12"/>
          </p:nvPr>
        </p:nvSpPr>
        <p:spPr/>
        <p:txBody>
          <a:bodyPr/>
          <a:lstStyle>
            <a:lvl1pPr>
              <a:defRPr/>
            </a:lvl1pPr>
          </a:lstStyle>
          <a:p>
            <a:pPr>
              <a:defRPr/>
            </a:pPr>
            <a:fld id="{88ACADA8-0DDB-441E-8029-CC8AFA00AF1D}"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Rounded Rectangle 7"/>
          <p:cNvSpPr/>
          <p:nvPr/>
        </p:nvSpPr>
        <p:spPr bwMode="gray">
          <a:xfrm>
            <a:off x="283464" y="1216152"/>
            <a:ext cx="8577072" cy="5294376"/>
          </a:xfrm>
          <a:prstGeom prst="roundRect">
            <a:avLst>
              <a:gd name="adj" fmla="val 3186"/>
            </a:avLst>
          </a:prstGeom>
          <a:gradFill flip="none" rotWithShape="1">
            <a:gsLst>
              <a:gs pos="45000">
                <a:schemeClr val="bg2">
                  <a:alpha val="60000"/>
                </a:schemeClr>
              </a:gs>
              <a:gs pos="100000">
                <a:schemeClr val="bg1">
                  <a:lumMod val="95000"/>
                  <a:lumOff val="5000"/>
                  <a:alpha val="85000"/>
                </a:schemeClr>
              </a:gs>
            </a:gsLst>
            <a:path path="circle">
              <a:fillToRect l="50000" t="50000" r="50000" b="50000"/>
            </a:path>
            <a:tileRect/>
          </a:gradFill>
          <a:ln>
            <a:solidFill>
              <a:schemeClr val="bg2">
                <a:lumMod val="20000"/>
                <a:lumOff val="80000"/>
              </a:schemeClr>
            </a:solidFill>
          </a:ln>
          <a:scene3d>
            <a:camera prst="orthographicFront"/>
            <a:lightRig rig="threePt" dir="t"/>
          </a:scene3d>
          <a:sp3d extrusionH="76200" prstMaterial="matte">
            <a:bevelT w="50800" h="50800" prst="softRound"/>
            <a:bevelB w="50800" h="50800" prst="softRound"/>
            <a:extrusionClr>
              <a:schemeClr val="bg2">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en-US"/>
          </a:p>
        </p:txBody>
      </p:sp>
      <p:grpSp>
        <p:nvGrpSpPr>
          <p:cNvPr id="6" name="Group 8"/>
          <p:cNvGrpSpPr>
            <a:grpSpLocks/>
          </p:cNvGrpSpPr>
          <p:nvPr/>
        </p:nvGrpSpPr>
        <p:grpSpPr bwMode="auto">
          <a:xfrm>
            <a:off x="695325" y="1079500"/>
            <a:ext cx="282575" cy="282575"/>
            <a:chOff x="548640" y="173736"/>
            <a:chExt cx="283464" cy="283464"/>
          </a:xfrm>
        </p:grpSpPr>
        <p:sp>
          <p:nvSpPr>
            <p:cNvPr id="7" name="Oval 9"/>
            <p:cNvSpPr/>
            <p:nvPr userDrawn="1"/>
          </p:nvSpPr>
          <p:spPr bwMode="gray">
            <a:xfrm>
              <a:off x="548640" y="173736"/>
              <a:ext cx="283464" cy="283464"/>
            </a:xfrm>
            <a:prstGeom prst="ellipse">
              <a:avLst/>
            </a:prstGeom>
            <a:solidFill>
              <a:schemeClr val="bg2">
                <a:lumMod val="40000"/>
                <a:lumOff val="60000"/>
              </a:schemeClr>
            </a:solidFill>
            <a:ln>
              <a:noFill/>
            </a:ln>
            <a:scene3d>
              <a:camera prst="orthographicFront"/>
              <a:lightRig rig="chilly"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en-US"/>
            </a:p>
          </p:txBody>
        </p:sp>
        <p:sp>
          <p:nvSpPr>
            <p:cNvPr id="8" name="Oval 10"/>
            <p:cNvSpPr/>
            <p:nvPr userDrawn="1"/>
          </p:nvSpPr>
          <p:spPr bwMode="gray">
            <a:xfrm>
              <a:off x="621792" y="246888"/>
              <a:ext cx="146304" cy="146304"/>
            </a:xfrm>
            <a:prstGeom prst="ellipse">
              <a:avLst/>
            </a:prstGeom>
            <a:solidFill>
              <a:schemeClr val="accent4"/>
            </a:solidFill>
            <a:ln>
              <a:noFill/>
            </a:ln>
            <a:scene3d>
              <a:camera prst="orthographicFront"/>
              <a:lightRig rig="balanced" dir="t"/>
            </a:scene3d>
            <a:sp3d contourW="12700" prstMaterial="matte">
              <a:bevelT/>
              <a:contourClr>
                <a:schemeClr val="accent4"/>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en-US"/>
            </a:p>
          </p:txBody>
        </p:sp>
      </p:grpSp>
      <p:grpSp>
        <p:nvGrpSpPr>
          <p:cNvPr id="9" name="Group 11"/>
          <p:cNvGrpSpPr>
            <a:grpSpLocks/>
          </p:cNvGrpSpPr>
          <p:nvPr/>
        </p:nvGrpSpPr>
        <p:grpSpPr bwMode="auto">
          <a:xfrm>
            <a:off x="1050925" y="1079500"/>
            <a:ext cx="284163" cy="282575"/>
            <a:chOff x="548640" y="173736"/>
            <a:chExt cx="283464" cy="283464"/>
          </a:xfrm>
        </p:grpSpPr>
        <p:sp>
          <p:nvSpPr>
            <p:cNvPr id="10" name="Oval 12"/>
            <p:cNvSpPr/>
            <p:nvPr userDrawn="1"/>
          </p:nvSpPr>
          <p:spPr bwMode="gray">
            <a:xfrm>
              <a:off x="548640" y="173736"/>
              <a:ext cx="283464" cy="283464"/>
            </a:xfrm>
            <a:prstGeom prst="ellipse">
              <a:avLst/>
            </a:prstGeom>
            <a:solidFill>
              <a:schemeClr val="bg2">
                <a:lumMod val="40000"/>
                <a:lumOff val="60000"/>
              </a:schemeClr>
            </a:solidFill>
            <a:ln>
              <a:noFill/>
            </a:ln>
            <a:scene3d>
              <a:camera prst="orthographicFront"/>
              <a:lightRig rig="chilly"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en-US"/>
            </a:p>
          </p:txBody>
        </p:sp>
        <p:sp>
          <p:nvSpPr>
            <p:cNvPr id="11" name="Oval 13"/>
            <p:cNvSpPr/>
            <p:nvPr userDrawn="1"/>
          </p:nvSpPr>
          <p:spPr bwMode="gray">
            <a:xfrm>
              <a:off x="621792" y="246888"/>
              <a:ext cx="146304" cy="146304"/>
            </a:xfrm>
            <a:prstGeom prst="ellipse">
              <a:avLst/>
            </a:prstGeom>
            <a:solidFill>
              <a:schemeClr val="accent4"/>
            </a:solidFill>
            <a:ln>
              <a:noFill/>
            </a:ln>
            <a:scene3d>
              <a:camera prst="orthographicFront"/>
              <a:lightRig rig="balanced" dir="t"/>
            </a:scene3d>
            <a:sp3d contourW="12700" prstMaterial="matte">
              <a:bevelT/>
              <a:contourClr>
                <a:schemeClr val="accent4"/>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en-US"/>
            </a:p>
          </p:txBody>
        </p:sp>
      </p:grpSp>
      <p:grpSp>
        <p:nvGrpSpPr>
          <p:cNvPr id="12" name="Group 14"/>
          <p:cNvGrpSpPr>
            <a:grpSpLocks/>
          </p:cNvGrpSpPr>
          <p:nvPr/>
        </p:nvGrpSpPr>
        <p:grpSpPr bwMode="auto">
          <a:xfrm>
            <a:off x="1427163" y="1079500"/>
            <a:ext cx="282575" cy="282575"/>
            <a:chOff x="548640" y="173736"/>
            <a:chExt cx="283464" cy="283464"/>
          </a:xfrm>
        </p:grpSpPr>
        <p:sp>
          <p:nvSpPr>
            <p:cNvPr id="13" name="Oval 15"/>
            <p:cNvSpPr/>
            <p:nvPr userDrawn="1"/>
          </p:nvSpPr>
          <p:spPr bwMode="gray">
            <a:xfrm>
              <a:off x="548640" y="173736"/>
              <a:ext cx="283464" cy="283464"/>
            </a:xfrm>
            <a:prstGeom prst="ellipse">
              <a:avLst/>
            </a:prstGeom>
            <a:solidFill>
              <a:schemeClr val="bg2">
                <a:lumMod val="40000"/>
                <a:lumOff val="60000"/>
              </a:schemeClr>
            </a:solidFill>
            <a:ln>
              <a:noFill/>
            </a:ln>
            <a:scene3d>
              <a:camera prst="orthographicFront"/>
              <a:lightRig rig="chilly"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en-US"/>
            </a:p>
          </p:txBody>
        </p:sp>
        <p:sp>
          <p:nvSpPr>
            <p:cNvPr id="14" name="Oval 16"/>
            <p:cNvSpPr/>
            <p:nvPr userDrawn="1"/>
          </p:nvSpPr>
          <p:spPr bwMode="gray">
            <a:xfrm>
              <a:off x="621792" y="246888"/>
              <a:ext cx="146304" cy="146304"/>
            </a:xfrm>
            <a:prstGeom prst="ellipse">
              <a:avLst/>
            </a:prstGeom>
            <a:solidFill>
              <a:schemeClr val="accent4"/>
            </a:solidFill>
            <a:ln>
              <a:noFill/>
            </a:ln>
            <a:scene3d>
              <a:camera prst="orthographicFront"/>
              <a:lightRig rig="balanced" dir="t"/>
            </a:scene3d>
            <a:sp3d contourW="12700" prstMaterial="matte">
              <a:bevelT/>
              <a:contourClr>
                <a:schemeClr val="accent4"/>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en-US"/>
            </a:p>
          </p:txBody>
        </p:sp>
      </p:grpSp>
      <p:sp>
        <p:nvSpPr>
          <p:cNvPr id="2" name="Title 1"/>
          <p:cNvSpPr>
            <a:spLocks noGrp="1"/>
          </p:cNvSpPr>
          <p:nvPr>
            <p:ph type="title"/>
          </p:nvPr>
        </p:nvSpPr>
        <p:spPr bwMode="gray">
          <a:xfrm>
            <a:off x="457200" y="146304"/>
            <a:ext cx="8229600" cy="1069848"/>
          </a:xfrm>
        </p:spPr>
        <p:txBody>
          <a:bodyPr rtlCol="0">
            <a:noAutofit/>
            <a:scene3d>
              <a:camera prst="orthographicFront"/>
              <a:lightRig rig="flat" dir="t">
                <a:rot lat="0" lon="0" rev="6600000"/>
              </a:lightRig>
            </a:scene3d>
            <a:sp3d extrusionH="25400" contourW="8890">
              <a:bevelT w="38100" h="31750"/>
              <a:contourClr>
                <a:schemeClr val="tx2">
                  <a:lumMod val="90000"/>
                </a:schemeClr>
              </a:contourClr>
            </a:sp3d>
          </a:bodyPr>
          <a:lstStyle>
            <a:lvl1pPr algn="ctr" defTabSz="914400" rtl="0" eaLnBrk="1" latinLnBrk="0" hangingPunct="1">
              <a:spcBef>
                <a:spcPct val="0"/>
              </a:spcBef>
              <a:buNone/>
              <a:defRPr lang="en-US" sz="3600" b="1" kern="1200" smtClean="0">
                <a:gradFill>
                  <a:gsLst>
                    <a:gs pos="0">
                      <a:schemeClr val="tx2"/>
                    </a:gs>
                    <a:gs pos="75000">
                      <a:schemeClr val="tx2">
                        <a:lumMod val="75000"/>
                      </a:schemeClr>
                    </a:gs>
                    <a:gs pos="100000">
                      <a:schemeClr val="tx2">
                        <a:lumMod val="50000"/>
                      </a:schemeClr>
                    </a:gs>
                  </a:gsLst>
                  <a:lin ang="5400000" scaled="0"/>
                </a:gradFill>
                <a:effectLst>
                  <a:outerShdw blurRad="50800" dist="39370" dir="5460000" algn="ctr" rotWithShape="0">
                    <a:srgbClr val="000000">
                      <a:alpha val="38000"/>
                    </a:srgbClr>
                  </a:outerShdw>
                </a:effectLst>
                <a:latin typeface="+mj-lt"/>
                <a:ea typeface="+mj-ea"/>
                <a:cs typeface="+mj-cs"/>
              </a:defRPr>
            </a:lvl1pPr>
          </a:lstStyle>
          <a:p>
            <a:r>
              <a:rPr lang="ru-RU" smtClean="0"/>
              <a:t>Образец заголовка</a:t>
            </a:r>
            <a:endParaRPr lang="en-US"/>
          </a:p>
        </p:txBody>
      </p:sp>
      <p:sp>
        <p:nvSpPr>
          <p:cNvPr id="3" name="Content Placeholder 2"/>
          <p:cNvSpPr>
            <a:spLocks noGrp="1"/>
          </p:cNvSpPr>
          <p:nvPr>
            <p:ph sz="half" idx="1"/>
          </p:nvPr>
        </p:nvSpPr>
        <p:spPr>
          <a:xfrm>
            <a:off x="502920" y="1554480"/>
            <a:ext cx="3968496" cy="46725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Content Placeholder 3"/>
          <p:cNvSpPr>
            <a:spLocks noGrp="1"/>
          </p:cNvSpPr>
          <p:nvPr>
            <p:ph sz="half" idx="2"/>
          </p:nvPr>
        </p:nvSpPr>
        <p:spPr>
          <a:xfrm>
            <a:off x="4617720" y="1554480"/>
            <a:ext cx="3968496" cy="46725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5" name="Date Placeholder 4"/>
          <p:cNvSpPr>
            <a:spLocks noGrp="1"/>
          </p:cNvSpPr>
          <p:nvPr>
            <p:ph type="dt" sz="half" idx="10"/>
          </p:nvPr>
        </p:nvSpPr>
        <p:spPr/>
        <p:txBody>
          <a:bodyPr/>
          <a:lstStyle>
            <a:lvl1pPr>
              <a:defRPr/>
            </a:lvl1pPr>
          </a:lstStyle>
          <a:p>
            <a:pPr>
              <a:defRPr/>
            </a:pPr>
            <a:endParaRPr lang="ru-RU"/>
          </a:p>
        </p:txBody>
      </p:sp>
      <p:sp>
        <p:nvSpPr>
          <p:cNvPr id="16" name="Footer Placeholder 5"/>
          <p:cNvSpPr>
            <a:spLocks noGrp="1"/>
          </p:cNvSpPr>
          <p:nvPr>
            <p:ph type="ftr" sz="quarter" idx="11"/>
          </p:nvPr>
        </p:nvSpPr>
        <p:spPr/>
        <p:txBody>
          <a:bodyPr/>
          <a:lstStyle>
            <a:lvl1pPr>
              <a:defRPr/>
            </a:lvl1pPr>
          </a:lstStyle>
          <a:p>
            <a:pPr>
              <a:defRPr/>
            </a:pPr>
            <a:endParaRPr lang="ru-RU"/>
          </a:p>
        </p:txBody>
      </p:sp>
      <p:sp>
        <p:nvSpPr>
          <p:cNvPr id="17" name="Slide Number Placeholder 6"/>
          <p:cNvSpPr>
            <a:spLocks noGrp="1"/>
          </p:cNvSpPr>
          <p:nvPr>
            <p:ph type="sldNum" sz="quarter" idx="12"/>
          </p:nvPr>
        </p:nvSpPr>
        <p:spPr/>
        <p:txBody>
          <a:bodyPr/>
          <a:lstStyle>
            <a:lvl1pPr>
              <a:defRPr/>
            </a:lvl1pPr>
          </a:lstStyle>
          <a:p>
            <a:pPr>
              <a:defRPr/>
            </a:pPr>
            <a:fld id="{AD579428-6F25-4632-9E37-190E12308F7E}"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7" name="Rounded Rectangle 10"/>
          <p:cNvSpPr/>
          <p:nvPr/>
        </p:nvSpPr>
        <p:spPr bwMode="gray">
          <a:xfrm>
            <a:off x="4645152" y="1371600"/>
            <a:ext cx="4215384" cy="5148072"/>
          </a:xfrm>
          <a:prstGeom prst="roundRect">
            <a:avLst>
              <a:gd name="adj" fmla="val 3186"/>
            </a:avLst>
          </a:prstGeom>
          <a:gradFill flip="none" rotWithShape="1">
            <a:gsLst>
              <a:gs pos="45000">
                <a:schemeClr val="bg2">
                  <a:alpha val="60000"/>
                </a:schemeClr>
              </a:gs>
              <a:gs pos="100000">
                <a:schemeClr val="bg1">
                  <a:lumMod val="95000"/>
                  <a:lumOff val="5000"/>
                  <a:alpha val="85000"/>
                </a:schemeClr>
              </a:gs>
            </a:gsLst>
            <a:path path="circle">
              <a:fillToRect l="50000" t="50000" r="50000" b="50000"/>
            </a:path>
            <a:tileRect/>
          </a:gradFill>
          <a:ln>
            <a:solidFill>
              <a:schemeClr val="bg2">
                <a:lumMod val="20000"/>
                <a:lumOff val="80000"/>
              </a:schemeClr>
            </a:solidFill>
          </a:ln>
          <a:scene3d>
            <a:camera prst="orthographicFront"/>
            <a:lightRig rig="threePt" dir="t"/>
          </a:scene3d>
          <a:sp3d extrusionH="76200" prstMaterial="matte">
            <a:bevelT w="50800" h="50800" prst="softRound"/>
            <a:bevelB w="50800" h="50800" prst="softRound"/>
            <a:extrusionClr>
              <a:schemeClr val="bg2">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en-US"/>
          </a:p>
        </p:txBody>
      </p:sp>
      <p:sp>
        <p:nvSpPr>
          <p:cNvPr id="8" name="Rounded Rectangle 9"/>
          <p:cNvSpPr/>
          <p:nvPr/>
        </p:nvSpPr>
        <p:spPr bwMode="gray">
          <a:xfrm>
            <a:off x="283464" y="1371600"/>
            <a:ext cx="4215384" cy="5148072"/>
          </a:xfrm>
          <a:prstGeom prst="roundRect">
            <a:avLst>
              <a:gd name="adj" fmla="val 3186"/>
            </a:avLst>
          </a:prstGeom>
          <a:gradFill flip="none" rotWithShape="1">
            <a:gsLst>
              <a:gs pos="45000">
                <a:schemeClr val="bg2">
                  <a:alpha val="60000"/>
                </a:schemeClr>
              </a:gs>
              <a:gs pos="100000">
                <a:schemeClr val="bg1">
                  <a:lumMod val="95000"/>
                  <a:lumOff val="5000"/>
                  <a:alpha val="85000"/>
                </a:schemeClr>
              </a:gs>
            </a:gsLst>
            <a:path path="circle">
              <a:fillToRect l="50000" t="50000" r="50000" b="50000"/>
            </a:path>
            <a:tileRect/>
          </a:gradFill>
          <a:ln>
            <a:solidFill>
              <a:schemeClr val="bg2">
                <a:lumMod val="20000"/>
                <a:lumOff val="80000"/>
              </a:schemeClr>
            </a:solidFill>
          </a:ln>
          <a:scene3d>
            <a:camera prst="orthographicFront"/>
            <a:lightRig rig="threePt" dir="t"/>
          </a:scene3d>
          <a:sp3d extrusionH="76200" prstMaterial="matte">
            <a:bevelT w="50800" h="50800" prst="softRound"/>
            <a:bevelB w="50800" h="50800" prst="softRound"/>
            <a:extrusionClr>
              <a:schemeClr val="bg2">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en-US"/>
          </a:p>
        </p:txBody>
      </p:sp>
      <p:sp>
        <p:nvSpPr>
          <p:cNvPr id="2" name="Title 1"/>
          <p:cNvSpPr>
            <a:spLocks noGrp="1"/>
          </p:cNvSpPr>
          <p:nvPr>
            <p:ph type="title"/>
          </p:nvPr>
        </p:nvSpPr>
        <p:spPr bwMode="gray">
          <a:xfrm>
            <a:off x="457200" y="146304"/>
            <a:ext cx="8229600" cy="1143000"/>
          </a:xfrm>
        </p:spPr>
        <p:txBody>
          <a:bodyPr rtlCol="0">
            <a:noAutofit/>
            <a:scene3d>
              <a:camera prst="orthographicFront"/>
              <a:lightRig rig="flat" dir="t">
                <a:rot lat="0" lon="0" rev="6600000"/>
              </a:lightRig>
            </a:scene3d>
            <a:sp3d extrusionH="25400" contourW="8890">
              <a:bevelT w="38100" h="31750"/>
              <a:contourClr>
                <a:schemeClr val="tx2">
                  <a:lumMod val="90000"/>
                </a:schemeClr>
              </a:contourClr>
            </a:sp3d>
          </a:bodyPr>
          <a:lstStyle>
            <a:lvl1pPr algn="ctr" defTabSz="914400" rtl="0" eaLnBrk="1" latinLnBrk="0" hangingPunct="1">
              <a:spcBef>
                <a:spcPct val="0"/>
              </a:spcBef>
              <a:buNone/>
              <a:defRPr lang="en-US" sz="3600" b="1" kern="1200" smtClean="0">
                <a:gradFill>
                  <a:gsLst>
                    <a:gs pos="0">
                      <a:schemeClr val="tx2"/>
                    </a:gs>
                    <a:gs pos="75000">
                      <a:schemeClr val="tx2">
                        <a:lumMod val="75000"/>
                      </a:schemeClr>
                    </a:gs>
                    <a:gs pos="100000">
                      <a:schemeClr val="tx2">
                        <a:lumMod val="50000"/>
                      </a:schemeClr>
                    </a:gs>
                  </a:gsLst>
                  <a:lin ang="5400000" scaled="0"/>
                </a:gradFill>
                <a:effectLst>
                  <a:outerShdw blurRad="50800" dist="39370" dir="5460000" algn="ctr" rotWithShape="0">
                    <a:srgbClr val="000000">
                      <a:alpha val="38000"/>
                    </a:srgbClr>
                  </a:outerShdw>
                </a:effectLst>
                <a:latin typeface="+mj-lt"/>
                <a:ea typeface="+mj-ea"/>
                <a:cs typeface="+mj-cs"/>
              </a:defRPr>
            </a:lvl1pPr>
          </a:lstStyle>
          <a:p>
            <a:r>
              <a:rPr lang="ru-RU" smtClean="0"/>
              <a:t>Образец заголовка</a:t>
            </a:r>
            <a:endParaRPr lang="en-US"/>
          </a:p>
        </p:txBody>
      </p:sp>
      <p:sp>
        <p:nvSpPr>
          <p:cNvPr id="3" name="Text Placeholder 2"/>
          <p:cNvSpPr>
            <a:spLocks noGrp="1"/>
          </p:cNvSpPr>
          <p:nvPr>
            <p:ph type="body" idx="1"/>
          </p:nvPr>
        </p:nvSpPr>
        <p:spPr bwMode="white">
          <a:xfrm>
            <a:off x="429768" y="1527048"/>
            <a:ext cx="3931920" cy="639762"/>
          </a:xfrm>
        </p:spPr>
        <p:txBody>
          <a:bodyPr anchor="b"/>
          <a:lstStyle>
            <a:lvl1pPr marL="0" indent="0" algn="ctr">
              <a:buNone/>
              <a:defRPr sz="2400" b="1">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429768" y="2322576"/>
            <a:ext cx="3931920" cy="400507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Text Placeholder 4"/>
          <p:cNvSpPr>
            <a:spLocks noGrp="1"/>
          </p:cNvSpPr>
          <p:nvPr>
            <p:ph type="body" sz="quarter" idx="3"/>
          </p:nvPr>
        </p:nvSpPr>
        <p:spPr bwMode="white">
          <a:xfrm>
            <a:off x="4782312" y="1527048"/>
            <a:ext cx="3931920" cy="639762"/>
          </a:xfrm>
        </p:spPr>
        <p:txBody>
          <a:bodyPr anchor="b"/>
          <a:lstStyle>
            <a:lvl1pPr marL="0" indent="0" algn="ctr">
              <a:buNone/>
              <a:defRPr sz="2400" b="1">
                <a:solidFill>
                  <a:schemeClr val="accent3">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782312" y="2322576"/>
            <a:ext cx="3931920" cy="400507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9" name="Date Placeholder 6"/>
          <p:cNvSpPr>
            <a:spLocks noGrp="1"/>
          </p:cNvSpPr>
          <p:nvPr>
            <p:ph type="dt" sz="half" idx="10"/>
          </p:nvPr>
        </p:nvSpPr>
        <p:spPr/>
        <p:txBody>
          <a:bodyPr/>
          <a:lstStyle>
            <a:lvl1pPr>
              <a:defRPr/>
            </a:lvl1pPr>
          </a:lstStyle>
          <a:p>
            <a:pPr>
              <a:defRPr/>
            </a:pPr>
            <a:endParaRPr lang="ru-RU"/>
          </a:p>
        </p:txBody>
      </p:sp>
      <p:sp>
        <p:nvSpPr>
          <p:cNvPr id="10" name="Footer Placeholder 7"/>
          <p:cNvSpPr>
            <a:spLocks noGrp="1"/>
          </p:cNvSpPr>
          <p:nvPr>
            <p:ph type="ftr" sz="quarter" idx="11"/>
          </p:nvPr>
        </p:nvSpPr>
        <p:spPr/>
        <p:txBody>
          <a:bodyPr/>
          <a:lstStyle>
            <a:lvl1pPr>
              <a:defRPr/>
            </a:lvl1pPr>
          </a:lstStyle>
          <a:p>
            <a:pPr>
              <a:defRPr/>
            </a:pPr>
            <a:endParaRPr lang="ru-RU"/>
          </a:p>
        </p:txBody>
      </p:sp>
      <p:sp>
        <p:nvSpPr>
          <p:cNvPr id="11" name="Slide Number Placeholder 8"/>
          <p:cNvSpPr>
            <a:spLocks noGrp="1"/>
          </p:cNvSpPr>
          <p:nvPr>
            <p:ph type="sldNum" sz="quarter" idx="12"/>
          </p:nvPr>
        </p:nvSpPr>
        <p:spPr/>
        <p:txBody>
          <a:bodyPr/>
          <a:lstStyle>
            <a:lvl1pPr>
              <a:defRPr/>
            </a:lvl1pPr>
          </a:lstStyle>
          <a:p>
            <a:pPr>
              <a:defRPr/>
            </a:pPr>
            <a:fld id="{4018EA7E-0154-46C2-9D03-AD6E3DF5C661}"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bwMode="gray"/>
        <p:txBody>
          <a:bodyPr/>
          <a:lstStyle/>
          <a:p>
            <a:r>
              <a:rPr lang="ru-RU" smtClean="0"/>
              <a:t>Образец заголовка</a:t>
            </a:r>
            <a:endParaRPr lang="en-US"/>
          </a:p>
        </p:txBody>
      </p:sp>
      <p:sp>
        <p:nvSpPr>
          <p:cNvPr id="3" name="Date Placeholder 3"/>
          <p:cNvSpPr>
            <a:spLocks noGrp="1"/>
          </p:cNvSpPr>
          <p:nvPr>
            <p:ph type="dt" sz="half" idx="10"/>
          </p:nvPr>
        </p:nvSpPr>
        <p:spPr/>
        <p:txBody>
          <a:bodyPr/>
          <a:lstStyle>
            <a:lvl1pPr>
              <a:defRPr/>
            </a:lvl1pPr>
          </a:lstStyle>
          <a:p>
            <a:pPr>
              <a:defRPr/>
            </a:pPr>
            <a:endParaRPr lang="ru-RU"/>
          </a:p>
        </p:txBody>
      </p:sp>
      <p:sp>
        <p:nvSpPr>
          <p:cNvPr id="4" name="Footer Placeholder 4"/>
          <p:cNvSpPr>
            <a:spLocks noGrp="1"/>
          </p:cNvSpPr>
          <p:nvPr>
            <p:ph type="ftr" sz="quarter" idx="11"/>
          </p:nvPr>
        </p:nvSpPr>
        <p:spPr/>
        <p:txBody>
          <a:bodyPr/>
          <a:lstStyle>
            <a:lvl1pPr>
              <a:defRPr/>
            </a:lvl1pPr>
          </a:lstStyle>
          <a:p>
            <a:pPr>
              <a:defRPr/>
            </a:pPr>
            <a:endParaRPr lang="ru-RU"/>
          </a:p>
        </p:txBody>
      </p:sp>
      <p:sp>
        <p:nvSpPr>
          <p:cNvPr id="5" name="Slide Number Placeholder 5"/>
          <p:cNvSpPr>
            <a:spLocks noGrp="1"/>
          </p:cNvSpPr>
          <p:nvPr>
            <p:ph type="sldNum" sz="quarter" idx="12"/>
          </p:nvPr>
        </p:nvSpPr>
        <p:spPr/>
        <p:txBody>
          <a:bodyPr/>
          <a:lstStyle>
            <a:lvl1pPr>
              <a:defRPr/>
            </a:lvl1pPr>
          </a:lstStyle>
          <a:p>
            <a:pPr>
              <a:defRPr/>
            </a:pPr>
            <a:fld id="{B5157365-D9A2-4E8C-B261-FF37A216CEE2}"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ru-RU"/>
          </a:p>
        </p:txBody>
      </p:sp>
      <p:sp>
        <p:nvSpPr>
          <p:cNvPr id="3" name="Footer Placeholder 4"/>
          <p:cNvSpPr>
            <a:spLocks noGrp="1"/>
          </p:cNvSpPr>
          <p:nvPr>
            <p:ph type="ftr" sz="quarter" idx="11"/>
          </p:nvPr>
        </p:nvSpPr>
        <p:spPr/>
        <p:txBody>
          <a:bodyPr/>
          <a:lstStyle>
            <a:lvl1pPr>
              <a:defRPr/>
            </a:lvl1pPr>
          </a:lstStyle>
          <a:p>
            <a:pPr>
              <a:defRPr/>
            </a:pPr>
            <a:endParaRPr lang="ru-RU"/>
          </a:p>
        </p:txBody>
      </p:sp>
      <p:sp>
        <p:nvSpPr>
          <p:cNvPr id="4" name="Slide Number Placeholder 5"/>
          <p:cNvSpPr>
            <a:spLocks noGrp="1"/>
          </p:cNvSpPr>
          <p:nvPr>
            <p:ph type="sldNum" sz="quarter" idx="12"/>
          </p:nvPr>
        </p:nvSpPr>
        <p:spPr/>
        <p:txBody>
          <a:bodyPr/>
          <a:lstStyle>
            <a:lvl1pPr>
              <a:defRPr/>
            </a:lvl1pPr>
          </a:lstStyle>
          <a:p>
            <a:pPr>
              <a:defRPr/>
            </a:pPr>
            <a:fld id="{9667A5E8-FCC7-4044-BC0A-87D655435AB0}"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5" name="Rounded Rectangle 7"/>
          <p:cNvSpPr/>
          <p:nvPr/>
        </p:nvSpPr>
        <p:spPr bwMode="gray">
          <a:xfrm>
            <a:off x="283464" y="292608"/>
            <a:ext cx="8577072" cy="6227064"/>
          </a:xfrm>
          <a:prstGeom prst="roundRect">
            <a:avLst>
              <a:gd name="adj" fmla="val 3186"/>
            </a:avLst>
          </a:prstGeom>
          <a:gradFill flip="none" rotWithShape="1">
            <a:gsLst>
              <a:gs pos="45000">
                <a:schemeClr val="bg2">
                  <a:alpha val="60000"/>
                </a:schemeClr>
              </a:gs>
              <a:gs pos="100000">
                <a:schemeClr val="bg1">
                  <a:lumMod val="95000"/>
                  <a:lumOff val="5000"/>
                  <a:alpha val="85000"/>
                </a:schemeClr>
              </a:gs>
            </a:gsLst>
            <a:path path="circle">
              <a:fillToRect l="50000" t="50000" r="50000" b="50000"/>
            </a:path>
            <a:tileRect/>
          </a:gradFill>
          <a:ln>
            <a:solidFill>
              <a:schemeClr val="bg2">
                <a:lumMod val="20000"/>
                <a:lumOff val="80000"/>
              </a:schemeClr>
            </a:solidFill>
          </a:ln>
          <a:scene3d>
            <a:camera prst="orthographicFront"/>
            <a:lightRig rig="threePt" dir="t"/>
          </a:scene3d>
          <a:sp3d extrusionH="76200" prstMaterial="matte">
            <a:bevelT w="50800" h="50800" prst="softRound"/>
            <a:bevelB w="50800" h="50800" prst="softRound"/>
            <a:extrusionClr>
              <a:schemeClr val="bg2">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en-US"/>
          </a:p>
        </p:txBody>
      </p:sp>
      <p:sp>
        <p:nvSpPr>
          <p:cNvPr id="2" name="Title 1"/>
          <p:cNvSpPr>
            <a:spLocks noGrp="1"/>
          </p:cNvSpPr>
          <p:nvPr>
            <p:ph type="title"/>
          </p:nvPr>
        </p:nvSpPr>
        <p:spPr bwMode="gray">
          <a:xfrm>
            <a:off x="356616" y="429768"/>
            <a:ext cx="3118104" cy="1005840"/>
          </a:xfrm>
        </p:spPr>
        <p:txBody>
          <a:bodyPr anchor="b"/>
          <a:lstStyle>
            <a:lvl1pPr algn="l">
              <a:defRPr sz="2000" b="1"/>
            </a:lvl1pPr>
          </a:lstStyle>
          <a:p>
            <a:r>
              <a:rPr lang="ru-RU" smtClean="0"/>
              <a:t>Образец заголовка</a:t>
            </a:r>
            <a:endParaRPr lang="en-US"/>
          </a:p>
        </p:txBody>
      </p:sp>
      <p:sp>
        <p:nvSpPr>
          <p:cNvPr id="3" name="Content Placeholder 2"/>
          <p:cNvSpPr>
            <a:spLocks noGrp="1"/>
          </p:cNvSpPr>
          <p:nvPr>
            <p:ph idx="1"/>
          </p:nvPr>
        </p:nvSpPr>
        <p:spPr>
          <a:xfrm>
            <a:off x="3575304" y="429768"/>
            <a:ext cx="5184648" cy="586130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Text Placeholder 3"/>
          <p:cNvSpPr>
            <a:spLocks noGrp="1"/>
          </p:cNvSpPr>
          <p:nvPr>
            <p:ph type="body" sz="half" idx="2"/>
          </p:nvPr>
        </p:nvSpPr>
        <p:spPr>
          <a:xfrm>
            <a:off x="356616" y="1435608"/>
            <a:ext cx="3118104" cy="48554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6" name="Date Placeholder 4"/>
          <p:cNvSpPr>
            <a:spLocks noGrp="1"/>
          </p:cNvSpPr>
          <p:nvPr>
            <p:ph type="dt" sz="half" idx="10"/>
          </p:nvPr>
        </p:nvSpPr>
        <p:spPr/>
        <p:txBody>
          <a:bodyPr/>
          <a:lstStyle>
            <a:lvl1pPr>
              <a:defRPr/>
            </a:lvl1pPr>
          </a:lstStyle>
          <a:p>
            <a:pPr>
              <a:defRPr/>
            </a:pPr>
            <a:endParaRPr lang="ru-RU"/>
          </a:p>
        </p:txBody>
      </p:sp>
      <p:sp>
        <p:nvSpPr>
          <p:cNvPr id="7" name="Footer Placeholder 5"/>
          <p:cNvSpPr>
            <a:spLocks noGrp="1"/>
          </p:cNvSpPr>
          <p:nvPr>
            <p:ph type="ftr" sz="quarter" idx="11"/>
          </p:nvPr>
        </p:nvSpPr>
        <p:spPr/>
        <p:txBody>
          <a:bodyPr/>
          <a:lstStyle>
            <a:lvl1pPr>
              <a:defRPr/>
            </a:lvl1pPr>
          </a:lstStyle>
          <a:p>
            <a:pPr>
              <a:defRPr/>
            </a:pPr>
            <a:endParaRPr lang="ru-RU"/>
          </a:p>
        </p:txBody>
      </p:sp>
      <p:sp>
        <p:nvSpPr>
          <p:cNvPr id="8" name="Slide Number Placeholder 6"/>
          <p:cNvSpPr>
            <a:spLocks noGrp="1"/>
          </p:cNvSpPr>
          <p:nvPr>
            <p:ph type="sldNum" sz="quarter" idx="12"/>
          </p:nvPr>
        </p:nvSpPr>
        <p:spPr/>
        <p:txBody>
          <a:bodyPr/>
          <a:lstStyle>
            <a:lvl1pPr>
              <a:defRPr/>
            </a:lvl1pPr>
          </a:lstStyle>
          <a:p>
            <a:pPr>
              <a:defRPr/>
            </a:pPr>
            <a:fld id="{4B307102-5205-4006-A0C3-ACF89D800AE1}"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5" name="Rounded Rectangle 7"/>
          <p:cNvSpPr/>
          <p:nvPr/>
        </p:nvSpPr>
        <p:spPr bwMode="gray">
          <a:xfrm>
            <a:off x="283464" y="292608"/>
            <a:ext cx="8577072" cy="6227064"/>
          </a:xfrm>
          <a:prstGeom prst="roundRect">
            <a:avLst>
              <a:gd name="adj" fmla="val 3186"/>
            </a:avLst>
          </a:prstGeom>
          <a:gradFill flip="none" rotWithShape="1">
            <a:gsLst>
              <a:gs pos="45000">
                <a:schemeClr val="bg2">
                  <a:alpha val="60000"/>
                </a:schemeClr>
              </a:gs>
              <a:gs pos="100000">
                <a:schemeClr val="bg1">
                  <a:lumMod val="95000"/>
                  <a:lumOff val="5000"/>
                  <a:alpha val="85000"/>
                </a:schemeClr>
              </a:gs>
            </a:gsLst>
            <a:path path="circle">
              <a:fillToRect l="50000" t="50000" r="50000" b="50000"/>
            </a:path>
            <a:tileRect/>
          </a:gradFill>
          <a:ln>
            <a:solidFill>
              <a:schemeClr val="bg2">
                <a:lumMod val="20000"/>
                <a:lumOff val="80000"/>
              </a:schemeClr>
            </a:solidFill>
          </a:ln>
          <a:scene3d>
            <a:camera prst="orthographicFront"/>
            <a:lightRig rig="threePt" dir="t"/>
          </a:scene3d>
          <a:sp3d extrusionH="76200" prstMaterial="matte">
            <a:bevelT w="50800" h="50800" prst="softRound"/>
            <a:bevelB w="50800" h="50800" prst="softRound"/>
            <a:extrusionClr>
              <a:schemeClr val="bg2">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en-US"/>
          </a:p>
        </p:txBody>
      </p:sp>
      <p:grpSp>
        <p:nvGrpSpPr>
          <p:cNvPr id="6" name="Group 8"/>
          <p:cNvGrpSpPr>
            <a:grpSpLocks/>
          </p:cNvGrpSpPr>
          <p:nvPr/>
        </p:nvGrpSpPr>
        <p:grpSpPr bwMode="auto">
          <a:xfrm>
            <a:off x="549275" y="165100"/>
            <a:ext cx="282575" cy="282575"/>
            <a:chOff x="548640" y="173736"/>
            <a:chExt cx="283464" cy="283464"/>
          </a:xfrm>
        </p:grpSpPr>
        <p:sp>
          <p:nvSpPr>
            <p:cNvPr id="7" name="Oval 9"/>
            <p:cNvSpPr/>
            <p:nvPr userDrawn="1"/>
          </p:nvSpPr>
          <p:spPr bwMode="gray">
            <a:xfrm>
              <a:off x="548640" y="173736"/>
              <a:ext cx="283464" cy="283464"/>
            </a:xfrm>
            <a:prstGeom prst="ellipse">
              <a:avLst/>
            </a:prstGeom>
            <a:solidFill>
              <a:schemeClr val="bg2">
                <a:lumMod val="40000"/>
                <a:lumOff val="60000"/>
              </a:schemeClr>
            </a:solidFill>
            <a:ln>
              <a:noFill/>
            </a:ln>
            <a:scene3d>
              <a:camera prst="orthographicFront"/>
              <a:lightRig rig="chilly"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en-US"/>
            </a:p>
          </p:txBody>
        </p:sp>
        <p:sp>
          <p:nvSpPr>
            <p:cNvPr id="8" name="Oval 10"/>
            <p:cNvSpPr/>
            <p:nvPr userDrawn="1"/>
          </p:nvSpPr>
          <p:spPr bwMode="gray">
            <a:xfrm>
              <a:off x="621792" y="246888"/>
              <a:ext cx="146304" cy="146304"/>
            </a:xfrm>
            <a:prstGeom prst="ellipse">
              <a:avLst/>
            </a:prstGeom>
            <a:solidFill>
              <a:schemeClr val="accent4"/>
            </a:solidFill>
            <a:ln>
              <a:noFill/>
            </a:ln>
            <a:scene3d>
              <a:camera prst="orthographicFront"/>
              <a:lightRig rig="balanced" dir="t"/>
            </a:scene3d>
            <a:sp3d contourW="12700" prstMaterial="matte">
              <a:bevelT/>
              <a:contourClr>
                <a:schemeClr val="accent4"/>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en-US"/>
            </a:p>
          </p:txBody>
        </p:sp>
      </p:grpSp>
      <p:grpSp>
        <p:nvGrpSpPr>
          <p:cNvPr id="9" name="Group 11"/>
          <p:cNvGrpSpPr>
            <a:grpSpLocks/>
          </p:cNvGrpSpPr>
          <p:nvPr/>
        </p:nvGrpSpPr>
        <p:grpSpPr bwMode="auto">
          <a:xfrm>
            <a:off x="914400" y="165100"/>
            <a:ext cx="284163" cy="282575"/>
            <a:chOff x="548640" y="173736"/>
            <a:chExt cx="283464" cy="283464"/>
          </a:xfrm>
        </p:grpSpPr>
        <p:sp>
          <p:nvSpPr>
            <p:cNvPr id="10" name="Oval 12"/>
            <p:cNvSpPr/>
            <p:nvPr userDrawn="1"/>
          </p:nvSpPr>
          <p:spPr bwMode="gray">
            <a:xfrm>
              <a:off x="548640" y="173736"/>
              <a:ext cx="283464" cy="283464"/>
            </a:xfrm>
            <a:prstGeom prst="ellipse">
              <a:avLst/>
            </a:prstGeom>
            <a:solidFill>
              <a:schemeClr val="bg2">
                <a:lumMod val="40000"/>
                <a:lumOff val="60000"/>
              </a:schemeClr>
            </a:solidFill>
            <a:ln>
              <a:noFill/>
            </a:ln>
            <a:scene3d>
              <a:camera prst="orthographicFront"/>
              <a:lightRig rig="chilly"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en-US"/>
            </a:p>
          </p:txBody>
        </p:sp>
        <p:sp>
          <p:nvSpPr>
            <p:cNvPr id="11" name="Oval 13"/>
            <p:cNvSpPr/>
            <p:nvPr userDrawn="1"/>
          </p:nvSpPr>
          <p:spPr bwMode="gray">
            <a:xfrm>
              <a:off x="621792" y="246888"/>
              <a:ext cx="146304" cy="146304"/>
            </a:xfrm>
            <a:prstGeom prst="ellipse">
              <a:avLst/>
            </a:prstGeom>
            <a:solidFill>
              <a:schemeClr val="accent4"/>
            </a:solidFill>
            <a:ln>
              <a:noFill/>
            </a:ln>
            <a:scene3d>
              <a:camera prst="orthographicFront"/>
              <a:lightRig rig="balanced" dir="t"/>
            </a:scene3d>
            <a:sp3d contourW="12700" prstMaterial="matte">
              <a:bevelT/>
              <a:contourClr>
                <a:schemeClr val="accent4"/>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en-US"/>
            </a:p>
          </p:txBody>
        </p:sp>
      </p:grpSp>
      <p:grpSp>
        <p:nvGrpSpPr>
          <p:cNvPr id="12" name="Group 14"/>
          <p:cNvGrpSpPr>
            <a:grpSpLocks/>
          </p:cNvGrpSpPr>
          <p:nvPr/>
        </p:nvGrpSpPr>
        <p:grpSpPr bwMode="auto">
          <a:xfrm>
            <a:off x="1289050" y="165100"/>
            <a:ext cx="284163" cy="282575"/>
            <a:chOff x="548640" y="173736"/>
            <a:chExt cx="283464" cy="283464"/>
          </a:xfrm>
        </p:grpSpPr>
        <p:sp>
          <p:nvSpPr>
            <p:cNvPr id="13" name="Oval 15"/>
            <p:cNvSpPr/>
            <p:nvPr userDrawn="1"/>
          </p:nvSpPr>
          <p:spPr bwMode="gray">
            <a:xfrm>
              <a:off x="548640" y="173736"/>
              <a:ext cx="283464" cy="283464"/>
            </a:xfrm>
            <a:prstGeom prst="ellipse">
              <a:avLst/>
            </a:prstGeom>
            <a:solidFill>
              <a:schemeClr val="bg2">
                <a:lumMod val="40000"/>
                <a:lumOff val="60000"/>
              </a:schemeClr>
            </a:solidFill>
            <a:ln>
              <a:noFill/>
            </a:ln>
            <a:scene3d>
              <a:camera prst="orthographicFront"/>
              <a:lightRig rig="chilly"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en-US"/>
            </a:p>
          </p:txBody>
        </p:sp>
        <p:sp>
          <p:nvSpPr>
            <p:cNvPr id="14" name="Oval 16"/>
            <p:cNvSpPr/>
            <p:nvPr userDrawn="1"/>
          </p:nvSpPr>
          <p:spPr bwMode="gray">
            <a:xfrm>
              <a:off x="621792" y="246888"/>
              <a:ext cx="146304" cy="146304"/>
            </a:xfrm>
            <a:prstGeom prst="ellipse">
              <a:avLst/>
            </a:prstGeom>
            <a:solidFill>
              <a:schemeClr val="accent4"/>
            </a:solidFill>
            <a:ln>
              <a:noFill/>
            </a:ln>
            <a:scene3d>
              <a:camera prst="orthographicFront"/>
              <a:lightRig rig="balanced" dir="t"/>
            </a:scene3d>
            <a:sp3d contourW="12700" prstMaterial="matte">
              <a:bevelT/>
              <a:contourClr>
                <a:schemeClr val="accent4"/>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en-US"/>
            </a:p>
          </p:txBody>
        </p:sp>
      </p:grpSp>
      <p:sp>
        <p:nvSpPr>
          <p:cNvPr id="2" name="Title 1"/>
          <p:cNvSpPr>
            <a:spLocks noGrp="1"/>
          </p:cNvSpPr>
          <p:nvPr>
            <p:ph type="title"/>
          </p:nvPr>
        </p:nvSpPr>
        <p:spPr bwMode="gray">
          <a:xfrm>
            <a:off x="530352" y="3273552"/>
            <a:ext cx="2642616" cy="1371600"/>
          </a:xfrm>
        </p:spPr>
        <p:txBody>
          <a:bodyPr anchor="b"/>
          <a:lstStyle>
            <a:lvl1pPr algn="l">
              <a:defRPr sz="2000" b="1"/>
            </a:lvl1pPr>
          </a:lstStyle>
          <a:p>
            <a:r>
              <a:rPr lang="ru-RU" smtClean="0"/>
              <a:t>Образец заголовка</a:t>
            </a:r>
            <a:endParaRPr lang="en-US"/>
          </a:p>
        </p:txBody>
      </p:sp>
      <p:sp>
        <p:nvSpPr>
          <p:cNvPr id="3" name="Picture Placeholder 2"/>
          <p:cNvSpPr>
            <a:spLocks noGrp="1"/>
          </p:cNvSpPr>
          <p:nvPr>
            <p:ph type="pic" idx="1"/>
          </p:nvPr>
        </p:nvSpPr>
        <p:spPr bwMode="gray">
          <a:xfrm>
            <a:off x="3200400" y="612775"/>
            <a:ext cx="5404104" cy="4114800"/>
          </a:xfrm>
          <a:prstGeom prst="roundRect">
            <a:avLst>
              <a:gd name="adj" fmla="val 5778"/>
            </a:avLst>
          </a:prstGeom>
          <a:ln w="38100">
            <a:solidFill>
              <a:srgbClr val="FFFFFF">
                <a:alpha val="80000"/>
              </a:srgbClr>
            </a:solidFill>
          </a:ln>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en-US" noProof="0"/>
          </a:p>
        </p:txBody>
      </p:sp>
      <p:sp>
        <p:nvSpPr>
          <p:cNvPr id="4" name="Text Placeholder 3"/>
          <p:cNvSpPr>
            <a:spLocks noGrp="1"/>
          </p:cNvSpPr>
          <p:nvPr>
            <p:ph type="body" sz="half" idx="2"/>
          </p:nvPr>
        </p:nvSpPr>
        <p:spPr>
          <a:xfrm>
            <a:off x="3355848" y="4800600"/>
            <a:ext cx="5102352" cy="13716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5" name="Date Placeholder 4"/>
          <p:cNvSpPr>
            <a:spLocks noGrp="1"/>
          </p:cNvSpPr>
          <p:nvPr>
            <p:ph type="dt" sz="half" idx="10"/>
          </p:nvPr>
        </p:nvSpPr>
        <p:spPr/>
        <p:txBody>
          <a:bodyPr/>
          <a:lstStyle>
            <a:lvl1pPr>
              <a:defRPr/>
            </a:lvl1pPr>
          </a:lstStyle>
          <a:p>
            <a:pPr>
              <a:defRPr/>
            </a:pPr>
            <a:endParaRPr lang="ru-RU"/>
          </a:p>
        </p:txBody>
      </p:sp>
      <p:sp>
        <p:nvSpPr>
          <p:cNvPr id="16" name="Footer Placeholder 5"/>
          <p:cNvSpPr>
            <a:spLocks noGrp="1"/>
          </p:cNvSpPr>
          <p:nvPr>
            <p:ph type="ftr" sz="quarter" idx="11"/>
          </p:nvPr>
        </p:nvSpPr>
        <p:spPr/>
        <p:txBody>
          <a:bodyPr/>
          <a:lstStyle>
            <a:lvl1pPr>
              <a:defRPr/>
            </a:lvl1pPr>
          </a:lstStyle>
          <a:p>
            <a:pPr>
              <a:defRPr/>
            </a:pPr>
            <a:endParaRPr lang="ru-RU"/>
          </a:p>
        </p:txBody>
      </p:sp>
      <p:sp>
        <p:nvSpPr>
          <p:cNvPr id="17" name="Slide Number Placeholder 6"/>
          <p:cNvSpPr>
            <a:spLocks noGrp="1"/>
          </p:cNvSpPr>
          <p:nvPr>
            <p:ph type="sldNum" sz="quarter" idx="12"/>
          </p:nvPr>
        </p:nvSpPr>
        <p:spPr/>
        <p:txBody>
          <a:bodyPr/>
          <a:lstStyle>
            <a:lvl1pPr>
              <a:defRPr/>
            </a:lvl1pPr>
          </a:lstStyle>
          <a:p>
            <a:pPr>
              <a:defRPr/>
            </a:pPr>
            <a:fld id="{1E18DDF0-4C9C-420D-80DE-22471506C1A5}"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Ref idx="1003">
        <a:schemeClr val="bg2"/>
      </p:bgRef>
    </p:bg>
    <p:spTree>
      <p:nvGrpSpPr>
        <p:cNvPr id="1" name=""/>
        <p:cNvGrpSpPr/>
        <p:nvPr/>
      </p:nvGrpSpPr>
      <p:grpSpPr>
        <a:xfrm>
          <a:off x="0" y="0"/>
          <a:ext cx="0" cy="0"/>
          <a:chOff x="0" y="0"/>
          <a:chExt cx="0" cy="0"/>
        </a:xfrm>
      </p:grpSpPr>
      <p:sp>
        <p:nvSpPr>
          <p:cNvPr id="7" name="Rectangle 6"/>
          <p:cNvSpPr/>
          <p:nvPr/>
        </p:nvSpPr>
        <p:spPr bwMode="gray">
          <a:xfrm>
            <a:off x="0" y="0"/>
            <a:ext cx="9144000" cy="6858000"/>
          </a:xfrm>
          <a:prstGeom prst="rect">
            <a:avLst/>
          </a:prstGeom>
          <a:blipFill dpi="0" rotWithShape="1">
            <a:blip r:embed="rId14" cstate="print">
              <a:alphaModFix amt="27000"/>
            </a:blip>
            <a:srcRect/>
            <a:tile tx="0" ty="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en-US"/>
          </a:p>
        </p:txBody>
      </p:sp>
      <p:sp>
        <p:nvSpPr>
          <p:cNvPr id="1029" name="Title Placeholder 1"/>
          <p:cNvSpPr>
            <a:spLocks noGrp="1"/>
          </p:cNvSpPr>
          <p:nvPr>
            <p:ph type="title"/>
          </p:nvPr>
        </p:nvSpPr>
        <p:spPr bwMode="white">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endParaRPr lang="en-US" smtClean="0"/>
          </a:p>
        </p:txBody>
      </p:sp>
      <p:sp>
        <p:nvSpPr>
          <p:cNvPr id="1030" name="Text Placeholder 2"/>
          <p:cNvSpPr>
            <a:spLocks noGrp="1"/>
          </p:cNvSpPr>
          <p:nvPr>
            <p:ph type="body" idx="1"/>
          </p:nvPr>
        </p:nvSpPr>
        <p:spPr bwMode="white">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4" name="Date Placeholder 3"/>
          <p:cNvSpPr>
            <a:spLocks noGrp="1"/>
          </p:cNvSpPr>
          <p:nvPr>
            <p:ph type="dt" sz="half" idx="2"/>
          </p:nvPr>
        </p:nvSpPr>
        <p:spPr bwMode="gray">
          <a:xfrm>
            <a:off x="457200" y="6556375"/>
            <a:ext cx="2133600" cy="246063"/>
          </a:xfrm>
          <a:prstGeom prst="rect">
            <a:avLst/>
          </a:prstGeom>
        </p:spPr>
        <p:txBody>
          <a:bodyPr vert="horz" lIns="91440" tIns="45720" rIns="91440" bIns="45720" rtlCol="0" anchor="ctr"/>
          <a:lstStyle>
            <a:lvl1pPr algn="l">
              <a:buFont typeface="Times New Roman" pitchFamily="16" charset="0"/>
              <a:buNone/>
              <a:defRPr sz="1200">
                <a:solidFill>
                  <a:schemeClr val="tx1">
                    <a:tint val="75000"/>
                  </a:schemeClr>
                </a:solidFill>
              </a:defRPr>
            </a:lvl1pPr>
          </a:lstStyle>
          <a:p>
            <a:pPr>
              <a:defRPr/>
            </a:pPr>
            <a:endParaRPr lang="ru-RU"/>
          </a:p>
        </p:txBody>
      </p:sp>
      <p:sp>
        <p:nvSpPr>
          <p:cNvPr id="5" name="Footer Placeholder 4"/>
          <p:cNvSpPr>
            <a:spLocks noGrp="1"/>
          </p:cNvSpPr>
          <p:nvPr>
            <p:ph type="ftr" sz="quarter" idx="3"/>
          </p:nvPr>
        </p:nvSpPr>
        <p:spPr bwMode="gray">
          <a:xfrm>
            <a:off x="5815013" y="6556375"/>
            <a:ext cx="2895600" cy="246063"/>
          </a:xfrm>
          <a:prstGeom prst="rect">
            <a:avLst/>
          </a:prstGeom>
        </p:spPr>
        <p:txBody>
          <a:bodyPr vert="horz" lIns="91440" tIns="45720" rIns="91440" bIns="45720" rtlCol="0" anchor="ctr"/>
          <a:lstStyle>
            <a:lvl1pPr algn="r">
              <a:buFont typeface="Times New Roman" pitchFamily="16" charset="0"/>
              <a:buNone/>
              <a:defRPr sz="1200">
                <a:solidFill>
                  <a:schemeClr val="tx1">
                    <a:tint val="75000"/>
                  </a:schemeClr>
                </a:solidFill>
              </a:defRPr>
            </a:lvl1pPr>
          </a:lstStyle>
          <a:p>
            <a:pPr>
              <a:defRPr/>
            </a:pPr>
            <a:endParaRPr lang="ru-RU"/>
          </a:p>
        </p:txBody>
      </p:sp>
      <p:sp>
        <p:nvSpPr>
          <p:cNvPr id="6" name="Slide Number Placeholder 5"/>
          <p:cNvSpPr>
            <a:spLocks noGrp="1"/>
          </p:cNvSpPr>
          <p:nvPr>
            <p:ph type="sldNum" sz="quarter" idx="4"/>
          </p:nvPr>
        </p:nvSpPr>
        <p:spPr bwMode="gray">
          <a:xfrm>
            <a:off x="3502025" y="6556375"/>
            <a:ext cx="2133600" cy="246063"/>
          </a:xfrm>
          <a:prstGeom prst="rect">
            <a:avLst/>
          </a:prstGeom>
        </p:spPr>
        <p:txBody>
          <a:bodyPr vert="horz" lIns="91440" tIns="45720" rIns="91440" bIns="45720" rtlCol="0" anchor="ctr"/>
          <a:lstStyle>
            <a:lvl1pPr algn="ctr">
              <a:buFont typeface="Times New Roman" pitchFamily="16" charset="0"/>
              <a:buNone/>
              <a:defRPr sz="1200">
                <a:solidFill>
                  <a:schemeClr val="tx1">
                    <a:tint val="75000"/>
                  </a:schemeClr>
                </a:solidFill>
              </a:defRPr>
            </a:lvl1pPr>
          </a:lstStyle>
          <a:p>
            <a:pPr>
              <a:defRPr/>
            </a:pPr>
            <a:fld id="{FB21C756-8007-4038-8C55-AF87EDA4EBC3}" type="slidenum">
              <a:rPr lang="ru-RU"/>
              <a:pPr>
                <a:defRPr/>
              </a:pPr>
              <a:t>‹#›</a:t>
            </a:fld>
            <a:endParaRPr lang="ru-RU"/>
          </a:p>
        </p:txBody>
      </p:sp>
    </p:spTree>
  </p:cSld>
  <p:clrMap bg1="dk1" tx1="lt1" bg2="dk2" tx2="lt2" accent1="accent1" accent2="accent2" accent3="accent3" accent4="accent4" accent5="accent5" accent6="accent6" hlink="hlink" folHlink="folHlink"/>
  <p:sldLayoutIdLst>
    <p:sldLayoutId id="2147483761" r:id="rId1"/>
    <p:sldLayoutId id="2147483762" r:id="rId2"/>
    <p:sldLayoutId id="2147483763" r:id="rId3"/>
    <p:sldLayoutId id="2147483764" r:id="rId4"/>
    <p:sldLayoutId id="2147483765" r:id="rId5"/>
    <p:sldLayoutId id="2147483758" r:id="rId6"/>
    <p:sldLayoutId id="2147483759" r:id="rId7"/>
    <p:sldLayoutId id="2147483766" r:id="rId8"/>
    <p:sldLayoutId id="2147483767" r:id="rId9"/>
    <p:sldLayoutId id="2147483760" r:id="rId10"/>
    <p:sldLayoutId id="2147483768" r:id="rId11"/>
    <p:sldLayoutId id="2147483769" r:id="rId12"/>
  </p:sldLayoutIdLst>
  <p:txStyles>
    <p:titleStyle>
      <a:lvl1pPr algn="ctr" rtl="0" eaLnBrk="0" fontAlgn="base" hangingPunct="0">
        <a:spcBef>
          <a:spcPct val="0"/>
        </a:spcBef>
        <a:spcAft>
          <a:spcPct val="0"/>
        </a:spcAft>
        <a:defRPr sz="3600" b="1" kern="1200">
          <a:solidFill>
            <a:schemeClr val="tx1"/>
          </a:solidFill>
          <a:latin typeface="+mj-lt"/>
          <a:ea typeface="+mj-ea"/>
          <a:cs typeface="+mj-cs"/>
        </a:defRPr>
      </a:lvl1pPr>
      <a:lvl2pPr algn="ctr" rtl="0" eaLnBrk="0" fontAlgn="base" hangingPunct="0">
        <a:spcBef>
          <a:spcPct val="0"/>
        </a:spcBef>
        <a:spcAft>
          <a:spcPct val="0"/>
        </a:spcAft>
        <a:defRPr sz="3600" b="1">
          <a:solidFill>
            <a:schemeClr val="tx1"/>
          </a:solidFill>
          <a:latin typeface="Arial" charset="0"/>
        </a:defRPr>
      </a:lvl2pPr>
      <a:lvl3pPr algn="ctr" rtl="0" eaLnBrk="0" fontAlgn="base" hangingPunct="0">
        <a:spcBef>
          <a:spcPct val="0"/>
        </a:spcBef>
        <a:spcAft>
          <a:spcPct val="0"/>
        </a:spcAft>
        <a:defRPr sz="3600" b="1">
          <a:solidFill>
            <a:schemeClr val="tx1"/>
          </a:solidFill>
          <a:latin typeface="Arial" charset="0"/>
        </a:defRPr>
      </a:lvl3pPr>
      <a:lvl4pPr algn="ctr" rtl="0" eaLnBrk="0" fontAlgn="base" hangingPunct="0">
        <a:spcBef>
          <a:spcPct val="0"/>
        </a:spcBef>
        <a:spcAft>
          <a:spcPct val="0"/>
        </a:spcAft>
        <a:defRPr sz="3600" b="1">
          <a:solidFill>
            <a:schemeClr val="tx1"/>
          </a:solidFill>
          <a:latin typeface="Arial" charset="0"/>
        </a:defRPr>
      </a:lvl4pPr>
      <a:lvl5pPr algn="ctr" rtl="0" eaLnBrk="0" fontAlgn="base" hangingPunct="0">
        <a:spcBef>
          <a:spcPct val="0"/>
        </a:spcBef>
        <a:spcAft>
          <a:spcPct val="0"/>
        </a:spcAft>
        <a:defRPr sz="3600" b="1">
          <a:solidFill>
            <a:schemeClr val="tx1"/>
          </a:solidFill>
          <a:latin typeface="Arial"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www.citatecelebre.eu/imgupl/author/t-600x600/john-locke--63--t-600x600-cc.jpg"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rafaelsanti.ru/txt/afschk1fb.s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queerspirituality.files.wordpress.com/2009/11/rak.gif" TargetMode="External"/><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7.gif"/></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s.bourdreux.free.fr/cabinet_Sigaud/chronologie/Descartes.jpg"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www.phillwebb.net/History/Modern/Hobbes/Hobbes3.jp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
          <p:cNvSpPr>
            <a:spLocks noGrp="1" noChangeArrowheads="1"/>
          </p:cNvSpPr>
          <p:nvPr>
            <p:ph type="title"/>
          </p:nvPr>
        </p:nvSpPr>
        <p:spPr>
          <a:xfrm>
            <a:off x="684213" y="2781300"/>
            <a:ext cx="7772400" cy="1431925"/>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4800" dirty="0" smtClean="0"/>
              <a:t>Введение в психологию.</a:t>
            </a:r>
            <a:br>
              <a:rPr lang="ru-RU" sz="4800" dirty="0" smtClean="0"/>
            </a:br>
            <a:r>
              <a:rPr lang="ru-RU" sz="4800" dirty="0" smtClean="0"/>
              <a:t>Психология сознания</a:t>
            </a:r>
            <a:r>
              <a:rPr lang="ru-RU" sz="4000" dirty="0" smtClean="0"/>
              <a:t/>
            </a:r>
            <a:br>
              <a:rPr lang="ru-RU" sz="4000" dirty="0" smtClean="0"/>
            </a:br>
            <a:endParaRPr lang="ru-RU" sz="4000"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Исторический взгляд на предмет психологии</a:t>
            </a:r>
          </a:p>
        </p:txBody>
      </p:sp>
      <p:sp>
        <p:nvSpPr>
          <p:cNvPr id="3" name="Содержимое 2"/>
          <p:cNvSpPr>
            <a:spLocks noGrp="1"/>
          </p:cNvSpPr>
          <p:nvPr>
            <p:ph idx="1"/>
          </p:nvPr>
        </p:nvSpPr>
        <p:spPr>
          <a:xfrm>
            <a:off x="502920" y="1572768"/>
            <a:ext cx="4861168" cy="4828032"/>
          </a:xfrm>
        </p:spPr>
        <p:txBody>
          <a:bodyPr/>
          <a:lstStyle/>
          <a:p>
            <a:pPr>
              <a:buFont typeface="Wingdings" pitchFamily="2" charset="2"/>
              <a:buNone/>
            </a:pPr>
            <a:r>
              <a:rPr lang="ru-RU" sz="2200" dirty="0" smtClean="0"/>
              <a:t>Джон Локк (1632 - 1704):</a:t>
            </a:r>
          </a:p>
          <a:p>
            <a:r>
              <a:rPr lang="ru-RU" sz="2200" dirty="0" smtClean="0"/>
              <a:t>«Нет ничего в разуме, чего не было бы в чувстве»;</a:t>
            </a:r>
          </a:p>
          <a:p>
            <a:r>
              <a:rPr lang="ru-RU" sz="2200" dirty="0" smtClean="0"/>
              <a:t>Образование простых идей из сложных путём различных операций (соединение, сопоставление и т.д.);</a:t>
            </a:r>
          </a:p>
          <a:p>
            <a:r>
              <a:rPr lang="ru-RU" sz="2200" dirty="0" smtClean="0"/>
              <a:t>Ассоциация – «неверное, т. е. не отвечающее естественному соотношению, соединение идей, когда идеи, сами по себе не родственные, в умах некоторых людей соединяются так, что очень трудно разделить их».</a:t>
            </a:r>
          </a:p>
          <a:p>
            <a:endParaRPr lang="ru-RU" dirty="0"/>
          </a:p>
        </p:txBody>
      </p:sp>
      <p:pic>
        <p:nvPicPr>
          <p:cNvPr id="4" name="i-main-pic" descr="Картинка 4 из 9214">
            <a:hlinkClick r:id="rId2" tgtFrame="_blank"/>
          </p:cNvPr>
          <p:cNvPicPr/>
          <p:nvPr/>
        </p:nvPicPr>
        <p:blipFill>
          <a:blip r:embed="rId3" cstate="print"/>
          <a:srcRect/>
          <a:stretch>
            <a:fillRect/>
          </a:stretch>
        </p:blipFill>
        <p:spPr bwMode="auto">
          <a:xfrm>
            <a:off x="5364088" y="1916832"/>
            <a:ext cx="3315970" cy="380873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7200" y="-69850"/>
            <a:ext cx="8229600" cy="2108200"/>
          </a:xfrm>
        </p:spPr>
        <p:txBody>
          <a:bodyPr/>
          <a:lstStyle/>
          <a:p>
            <a:pPr fontAlgn="auto">
              <a:spcAft>
                <a:spcPts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ru-RU"/>
              <a:t>Определение сознания</a:t>
            </a:r>
          </a:p>
        </p:txBody>
      </p:sp>
      <p:sp>
        <p:nvSpPr>
          <p:cNvPr id="16387" name="Rectangle 2"/>
          <p:cNvSpPr>
            <a:spLocks noGrp="1" noChangeArrowheads="1"/>
          </p:cNvSpPr>
          <p:nvPr>
            <p:ph idx="1"/>
          </p:nvPr>
        </p:nvSpPr>
        <p:spPr>
          <a:xfrm>
            <a:off x="457200" y="1905000"/>
            <a:ext cx="8229600" cy="4114800"/>
          </a:xfrm>
        </p:spPr>
        <p:txBody>
          <a:bodyPr/>
          <a:lstStyle/>
          <a:p>
            <a:pPr marL="341313" indent="-341313" eaLnBrk="1" hangingPunct="1">
              <a:buClr>
                <a:srgbClr val="FFCC00"/>
              </a:buClr>
              <a:buSzPct val="120000"/>
              <a:buFont typeface="Tahoma"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ru-RU" dirty="0" smtClean="0"/>
              <a:t>Сознание — форма отражения объективной действительности в психике человека.</a:t>
            </a:r>
          </a:p>
          <a:p>
            <a:pPr marL="341313" indent="-341313" eaLnBrk="1" hangingPunct="1">
              <a:buClr>
                <a:srgbClr val="FFCC00"/>
              </a:buClr>
              <a:buSzPct val="120000"/>
              <a:buFont typeface="Tahoma"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ru-RU" dirty="0" smtClean="0"/>
          </a:p>
          <a:p>
            <a:pPr marL="341313" indent="-341313" eaLnBrk="1" hangingPunct="1">
              <a:buClr>
                <a:srgbClr val="FFCC00"/>
              </a:buClr>
              <a:buSzPct val="120000"/>
              <a:buFont typeface="Tahoma"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ru-RU" dirty="0" smtClean="0"/>
              <a:t>Сознание – способность воспроизведения действительности, а также специфические механизмы и формы такого воспроизведения на разных его уровнях.</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457200" y="-69850"/>
            <a:ext cx="8229600" cy="2108200"/>
          </a:xfrm>
        </p:spPr>
        <p:txBody>
          <a:bodyPr/>
          <a:lstStyle/>
          <a:p>
            <a:pPr fontAlgn="auto">
              <a:spcAft>
                <a:spcPts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ru-RU"/>
              <a:t>Классическая психология сознания</a:t>
            </a:r>
          </a:p>
        </p:txBody>
      </p:sp>
      <p:sp>
        <p:nvSpPr>
          <p:cNvPr id="17411" name="Rectangle 2"/>
          <p:cNvSpPr>
            <a:spLocks noGrp="1" noChangeArrowheads="1"/>
          </p:cNvSpPr>
          <p:nvPr>
            <p:ph idx="1"/>
          </p:nvPr>
        </p:nvSpPr>
        <p:spPr>
          <a:xfrm>
            <a:off x="457200" y="1905000"/>
            <a:ext cx="8229600" cy="4114800"/>
          </a:xfrm>
        </p:spPr>
        <p:txBody>
          <a:bodyPr/>
          <a:lstStyle/>
          <a:p>
            <a:pPr marL="341313" indent="-341313" eaLnBrk="1" hangingPunct="1">
              <a:buClr>
                <a:srgbClr val="FFCC00"/>
              </a:buClr>
              <a:buSzPct val="120000"/>
              <a:buFont typeface="Tahoma"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ru-RU" dirty="0" smtClean="0"/>
              <a:t>Структурная психология сознания (В.Вундт </a:t>
            </a:r>
            <a:r>
              <a:rPr lang="ru-RU" dirty="0" err="1" smtClean="0"/>
              <a:t>Э.Титченер</a:t>
            </a:r>
            <a:r>
              <a:rPr lang="ru-RU" dirty="0" smtClean="0"/>
              <a:t>)</a:t>
            </a:r>
          </a:p>
          <a:p>
            <a:pPr marL="341313" indent="-341313" eaLnBrk="1" hangingPunct="1">
              <a:buClr>
                <a:srgbClr val="FFCC00"/>
              </a:buClr>
              <a:buSzPct val="120000"/>
              <a:buFont typeface="Tahoma"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ru-RU" dirty="0" smtClean="0"/>
              <a:t>Функциональная психология сознания (У.Джеймс)</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1"/>
          <p:cNvSpPr>
            <a:spLocks noGrp="1" noChangeArrowheads="1"/>
          </p:cNvSpPr>
          <p:nvPr>
            <p:ph type="title"/>
          </p:nvPr>
        </p:nvSpPr>
        <p:spPr>
          <a:xfrm>
            <a:off x="457200" y="476672"/>
            <a:ext cx="8229600" cy="1008112"/>
          </a:xfrm>
        </p:spPr>
        <p:txBody>
          <a:bodyPr/>
          <a:lstStyle/>
          <a:p>
            <a:pPr fontAlgn="auto">
              <a:spcAft>
                <a:spcPts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ru-RU" dirty="0"/>
              <a:t>Структурная психология сознания</a:t>
            </a:r>
          </a:p>
        </p:txBody>
      </p:sp>
      <p:sp>
        <p:nvSpPr>
          <p:cNvPr id="18435" name="Rectangle 2"/>
          <p:cNvSpPr>
            <a:spLocks noGrp="1" noChangeArrowheads="1"/>
          </p:cNvSpPr>
          <p:nvPr>
            <p:ph idx="1"/>
          </p:nvPr>
        </p:nvSpPr>
        <p:spPr>
          <a:xfrm>
            <a:off x="251520" y="1700808"/>
            <a:ext cx="5565948" cy="4824536"/>
          </a:xfrm>
        </p:spPr>
        <p:txBody>
          <a:bodyPr/>
          <a:lstStyle/>
          <a:p>
            <a:pPr marL="341313" indent="-341313" eaLnBrk="1" hangingPunct="1">
              <a:buClr>
                <a:srgbClr val="FFCC00"/>
              </a:buClr>
              <a:buSzPct val="12000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ru-RU" dirty="0" smtClean="0"/>
              <a:t>В. Вундт определил основные </a:t>
            </a:r>
          </a:p>
          <a:p>
            <a:pPr marL="341313" indent="-341313" eaLnBrk="1" hangingPunct="1">
              <a:buClr>
                <a:srgbClr val="FFCC00"/>
              </a:buClr>
              <a:buSzPct val="120000"/>
              <a:buFont typeface="Tahoma" pitchFamily="34"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ru-RU" dirty="0" smtClean="0"/>
              <a:t>задачи психологии:</a:t>
            </a:r>
          </a:p>
          <a:p>
            <a:pPr marL="341313" indent="-341313" eaLnBrk="1" hangingPunct="1">
              <a:buClr>
                <a:srgbClr val="FFCC00"/>
              </a:buClr>
              <a:buSzPct val="120000"/>
              <a:buFont typeface="Tahoma" pitchFamily="34"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ru-RU" dirty="0" smtClean="0"/>
              <a:t>1) анализ процесса сознания методом самонаблюдения;</a:t>
            </a:r>
          </a:p>
          <a:p>
            <a:pPr marL="341313" indent="-341313" eaLnBrk="1" hangingPunct="1">
              <a:buClr>
                <a:srgbClr val="FFCC00"/>
              </a:buClr>
              <a:buSzPct val="120000"/>
              <a:buFont typeface="Tahoma" pitchFamily="34"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ru-RU" dirty="0" smtClean="0"/>
              <a:t>2) выявление элементов сознания;</a:t>
            </a:r>
          </a:p>
          <a:p>
            <a:pPr marL="341313" indent="-341313" eaLnBrk="1" hangingPunct="1">
              <a:buClr>
                <a:srgbClr val="FFCC00"/>
              </a:buClr>
              <a:buSzPct val="120000"/>
              <a:buFont typeface="Tahoma" pitchFamily="34"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ru-RU" dirty="0" smtClean="0"/>
              <a:t>3) установление закономерностей их соединения. </a:t>
            </a:r>
          </a:p>
        </p:txBody>
      </p:sp>
      <p:pic>
        <p:nvPicPr>
          <p:cNvPr id="18436" name="Picture 3"/>
          <p:cNvPicPr>
            <a:picLocks noChangeAspect="1" noChangeArrowheads="1"/>
          </p:cNvPicPr>
          <p:nvPr/>
        </p:nvPicPr>
        <p:blipFill>
          <a:blip r:embed="rId3" cstate="print"/>
          <a:srcRect/>
          <a:stretch>
            <a:fillRect/>
          </a:stretch>
        </p:blipFill>
        <p:spPr bwMode="auto">
          <a:xfrm>
            <a:off x="6156176" y="1988840"/>
            <a:ext cx="2448272" cy="3672408"/>
          </a:xfrm>
          <a:prstGeom prst="rect">
            <a:avLst/>
          </a:prstGeom>
          <a:noFill/>
          <a:ln w="9525">
            <a:noFill/>
            <a:round/>
            <a:headEnd/>
            <a:tailEnd/>
          </a:ln>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Grp="1" noChangeArrowheads="1"/>
          </p:cNvSpPr>
          <p:nvPr>
            <p:ph type="title"/>
          </p:nvPr>
        </p:nvSpPr>
        <p:spPr>
          <a:xfrm>
            <a:off x="457200" y="-114300"/>
            <a:ext cx="8229600" cy="2198688"/>
          </a:xfrm>
        </p:spPr>
        <p:txBody>
          <a:bodyPr/>
          <a:lstStyle/>
          <a:p>
            <a:pPr fontAlgn="auto">
              <a:spcAft>
                <a:spcPts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ru-RU" dirty="0"/>
              <a:t>Структурная психология сознания</a:t>
            </a:r>
          </a:p>
        </p:txBody>
      </p:sp>
      <p:sp>
        <p:nvSpPr>
          <p:cNvPr id="13314" name="Rectangle 2"/>
          <p:cNvSpPr>
            <a:spLocks noGrp="1" noChangeArrowheads="1"/>
          </p:cNvSpPr>
          <p:nvPr>
            <p:ph idx="1"/>
          </p:nvPr>
        </p:nvSpPr>
        <p:spPr>
          <a:xfrm>
            <a:off x="457200" y="1905000"/>
            <a:ext cx="8229600" cy="4114800"/>
          </a:xfrm>
        </p:spPr>
        <p:txBody>
          <a:bodyPr rtlCol="0">
            <a:normAutofit lnSpcReduction="10000"/>
          </a:bodyPr>
          <a:lstStyle/>
          <a:p>
            <a:pPr marL="341313" indent="-341313" eaLnBrk="1" fontAlgn="auto" hangingPunct="1">
              <a:spcAft>
                <a:spcPts val="0"/>
              </a:spcAft>
              <a:buClr>
                <a:srgbClr val="FFCC00"/>
              </a:buClr>
              <a:buSzPct val="120000"/>
              <a:buFont typeface="Tahoma" charset="0"/>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ru-RU" sz="2400" b="1" dirty="0" smtClean="0"/>
              <a:t>Структура и свойства сознания по В. Вундту:</a:t>
            </a:r>
          </a:p>
          <a:p>
            <a:pPr marL="341313" indent="-341313" eaLnBrk="1" fontAlgn="auto" hangingPunct="1">
              <a:spcAft>
                <a:spcPts val="0"/>
              </a:spcAft>
              <a:buClr>
                <a:srgbClr val="FFCC00"/>
              </a:buClr>
              <a:buSzPct val="120000"/>
              <a:buFont typeface="Tahoma" charset="0"/>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ru-RU" sz="2200" u="sng" dirty="0" smtClean="0"/>
          </a:p>
          <a:p>
            <a:pPr marL="341313" indent="-341313" eaLnBrk="1" fontAlgn="auto" hangingPunct="1">
              <a:spcAft>
                <a:spcPts val="0"/>
              </a:spcAft>
              <a:buClr>
                <a:srgbClr val="FFCC00"/>
              </a:buClr>
              <a:buSzPct val="120000"/>
              <a:buFont typeface="Tahoma" charset="0"/>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ru-RU" sz="2200" u="sng" dirty="0" smtClean="0"/>
              <a:t>Структура</a:t>
            </a:r>
            <a:r>
              <a:rPr lang="ru-RU" sz="2200" dirty="0"/>
              <a:t>: Поле сознания и </a:t>
            </a:r>
            <a:r>
              <a:rPr lang="ru-RU" sz="2200" dirty="0" smtClean="0"/>
              <a:t>фокус </a:t>
            </a:r>
            <a:r>
              <a:rPr lang="ru-RU" sz="2200" dirty="0"/>
              <a:t>сознания (поле внимания</a:t>
            </a:r>
            <a:r>
              <a:rPr lang="ru-RU" sz="2200" dirty="0" smtClean="0"/>
              <a:t>)</a:t>
            </a:r>
          </a:p>
          <a:p>
            <a:pPr marL="341313" indent="-341313" eaLnBrk="1" fontAlgn="auto" hangingPunct="1">
              <a:spcAft>
                <a:spcPts val="0"/>
              </a:spcAft>
              <a:buClr>
                <a:srgbClr val="FFCC00"/>
              </a:buClr>
              <a:buSzPct val="120000"/>
              <a:buFont typeface="Tahoma" charset="0"/>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ru-RU" sz="2200" dirty="0"/>
          </a:p>
          <a:p>
            <a:pPr marL="341313" indent="-341313" eaLnBrk="1" fontAlgn="auto" hangingPunct="1">
              <a:spcAft>
                <a:spcPts val="0"/>
              </a:spcAft>
              <a:buClr>
                <a:srgbClr val="FFCC00"/>
              </a:buClr>
              <a:buSzPct val="120000"/>
              <a:buFont typeface="Tahoma" charset="0"/>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ru-RU" sz="2200" u="sng" dirty="0"/>
              <a:t>Свойства</a:t>
            </a:r>
            <a:r>
              <a:rPr lang="ru-RU" sz="2200" dirty="0"/>
              <a:t>:</a:t>
            </a:r>
          </a:p>
          <a:p>
            <a:pPr marL="341313" indent="-341313" eaLnBrk="1" fontAlgn="auto" hangingPunct="1">
              <a:spcAft>
                <a:spcPts val="0"/>
              </a:spcAft>
              <a:buClr>
                <a:srgbClr val="FFCC00"/>
              </a:buClr>
              <a:buSzPct val="120000"/>
              <a:buFont typeface="Tahoma"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ru-RU" sz="2200" dirty="0"/>
              <a:t>ритмичность  (связанность,  группировка  впечатлений)  –  сознание  есть </a:t>
            </a:r>
            <a:r>
              <a:rPr lang="ru-RU" sz="2200" dirty="0" smtClean="0"/>
              <a:t>структура</a:t>
            </a:r>
            <a:endParaRPr lang="ru-RU" sz="2200" dirty="0"/>
          </a:p>
          <a:p>
            <a:pPr marL="341313" indent="-341313" eaLnBrk="1" fontAlgn="auto" hangingPunct="1">
              <a:spcAft>
                <a:spcPts val="0"/>
              </a:spcAft>
              <a:buClr>
                <a:srgbClr val="FFCC00"/>
              </a:buClr>
              <a:buSzPct val="120000"/>
              <a:buFont typeface="Tahoma"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ru-RU" sz="2200" dirty="0"/>
              <a:t>неоднородность – центр и периферия</a:t>
            </a:r>
          </a:p>
          <a:p>
            <a:pPr marL="341313" indent="-341313" eaLnBrk="1" fontAlgn="auto" hangingPunct="1">
              <a:spcAft>
                <a:spcPts val="0"/>
              </a:spcAft>
              <a:buClr>
                <a:srgbClr val="FFCC00"/>
              </a:buClr>
              <a:buSzPct val="120000"/>
              <a:buFont typeface="Tahoma"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ru-RU" sz="2200" dirty="0"/>
              <a:t>имеет объем  –  количество  простых  впечатлений,  которое  испытуемый  в данное время воспринимает как единое целое (7+\-2)</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p:nvPr>
        </p:nvSpPr>
        <p:spPr>
          <a:xfrm>
            <a:off x="457200" y="476672"/>
            <a:ext cx="8229600" cy="1224136"/>
          </a:xfrm>
        </p:spPr>
        <p:txBody>
          <a:bodyPr/>
          <a:lstStyle/>
          <a:p>
            <a:pPr fontAlgn="auto">
              <a:spcAft>
                <a:spcPts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ru-RU" dirty="0"/>
              <a:t>Структурная психология сознания</a:t>
            </a:r>
          </a:p>
        </p:txBody>
      </p:sp>
      <p:sp>
        <p:nvSpPr>
          <p:cNvPr id="20483" name="Rectangle 2"/>
          <p:cNvSpPr>
            <a:spLocks noGrp="1" noChangeArrowheads="1"/>
          </p:cNvSpPr>
          <p:nvPr>
            <p:ph idx="1"/>
          </p:nvPr>
        </p:nvSpPr>
        <p:spPr>
          <a:xfrm>
            <a:off x="457200" y="1905000"/>
            <a:ext cx="8229600" cy="4114800"/>
          </a:xfrm>
        </p:spPr>
        <p:txBody>
          <a:bodyPr/>
          <a:lstStyle/>
          <a:p>
            <a:pPr marL="341313" indent="-341313" eaLnBrk="1" hangingPunct="1">
              <a:buClr>
                <a:srgbClr val="FFCC00"/>
              </a:buClr>
              <a:buSzPct val="12000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ru-RU" b="1" dirty="0" smtClean="0"/>
              <a:t>Как работает сознание?</a:t>
            </a:r>
          </a:p>
          <a:p>
            <a:pPr marL="341313" indent="-341313" eaLnBrk="1" hangingPunct="1">
              <a:buClr>
                <a:srgbClr val="FFCC00"/>
              </a:buClr>
              <a:buSzPct val="120000"/>
              <a:buFont typeface="Tahoma"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ru-RU" dirty="0" smtClean="0"/>
              <a:t>Механизм взаимодействия элементов сознания (простых ощущений) — ассоциация</a:t>
            </a:r>
          </a:p>
          <a:p>
            <a:pPr marL="341313" indent="-341313" eaLnBrk="1" hangingPunct="1">
              <a:buClr>
                <a:srgbClr val="FFCC00"/>
              </a:buClr>
              <a:buSzPct val="120000"/>
              <a:buFont typeface="Tahoma"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ru-RU" dirty="0" smtClean="0"/>
              <a:t>Процесс вхождения в фокус сознания нового образа называется апперцепцией</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Grp="1" noChangeArrowheads="1"/>
          </p:cNvSpPr>
          <p:nvPr>
            <p:ph type="title"/>
          </p:nvPr>
        </p:nvSpPr>
        <p:spPr>
          <a:xfrm>
            <a:off x="457200" y="548680"/>
            <a:ext cx="8229600" cy="1152128"/>
          </a:xfrm>
        </p:spPr>
        <p:txBody>
          <a:bodyPr/>
          <a:lstStyle/>
          <a:p>
            <a:pPr fontAlgn="auto">
              <a:spcAft>
                <a:spcPts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ru-RU" dirty="0"/>
              <a:t>Структурная психология сознания</a:t>
            </a:r>
          </a:p>
        </p:txBody>
      </p:sp>
      <p:sp>
        <p:nvSpPr>
          <p:cNvPr id="21507" name="Rectangle 2"/>
          <p:cNvSpPr>
            <a:spLocks noGrp="1" noChangeArrowheads="1"/>
          </p:cNvSpPr>
          <p:nvPr>
            <p:ph idx="1"/>
          </p:nvPr>
        </p:nvSpPr>
        <p:spPr>
          <a:xfrm>
            <a:off x="457200" y="1905000"/>
            <a:ext cx="5338936" cy="4114800"/>
          </a:xfrm>
        </p:spPr>
        <p:txBody>
          <a:bodyPr/>
          <a:lstStyle/>
          <a:p>
            <a:pPr marL="341313" indent="-341313" eaLnBrk="1" hangingPunct="1">
              <a:buClr>
                <a:srgbClr val="FFCC00"/>
              </a:buClr>
              <a:buSzPct val="120000"/>
              <a:buFont typeface="Tahoma"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ru-RU" dirty="0" smtClean="0"/>
              <a:t>Э. </a:t>
            </a:r>
            <a:r>
              <a:rPr lang="ru-RU" dirty="0" err="1" smtClean="0"/>
              <a:t>Титченер</a:t>
            </a:r>
            <a:r>
              <a:rPr lang="ru-RU" dirty="0" smtClean="0"/>
              <a:t> – основатель  структурализма</a:t>
            </a:r>
          </a:p>
          <a:p>
            <a:pPr marL="341313" indent="-341313" eaLnBrk="1" hangingPunct="1">
              <a:buClr>
                <a:srgbClr val="FFCC00"/>
              </a:buClr>
              <a:buSzPct val="120000"/>
              <a:buFont typeface="Tahoma"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ru-RU" dirty="0" smtClean="0"/>
              <a:t>Изучал элементы сознания</a:t>
            </a:r>
          </a:p>
          <a:p>
            <a:pPr marL="341313" indent="-341313" eaLnBrk="1" hangingPunct="1">
              <a:buClr>
                <a:srgbClr val="FFCC00"/>
              </a:buClr>
              <a:buSzPct val="120000"/>
              <a:buFont typeface="Tahoma"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ru-RU" dirty="0" smtClean="0"/>
              <a:t>Предложил метафору «Волны сознания», осознаваемое то, что лежит на гребне волны (в поле внимания). </a:t>
            </a:r>
          </a:p>
        </p:txBody>
      </p:sp>
      <p:pic>
        <p:nvPicPr>
          <p:cNvPr id="21508" name="Picture 3"/>
          <p:cNvPicPr>
            <a:picLocks noChangeAspect="1" noChangeArrowheads="1"/>
          </p:cNvPicPr>
          <p:nvPr/>
        </p:nvPicPr>
        <p:blipFill>
          <a:blip r:embed="rId3" cstate="print"/>
          <a:srcRect/>
          <a:stretch>
            <a:fillRect/>
          </a:stretch>
        </p:blipFill>
        <p:spPr bwMode="auto">
          <a:xfrm>
            <a:off x="6012160" y="2276872"/>
            <a:ext cx="2448297" cy="3324848"/>
          </a:xfrm>
          <a:prstGeom prst="rect">
            <a:avLst/>
          </a:prstGeom>
          <a:noFill/>
          <a:ln w="9525">
            <a:noFill/>
            <a:round/>
            <a:headEnd/>
            <a:tailEnd/>
          </a:ln>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r>
              <a:rPr lang="ru-RU" dirty="0"/>
              <a:t>Структурная психология сознания</a:t>
            </a:r>
          </a:p>
        </p:txBody>
      </p:sp>
      <p:sp>
        <p:nvSpPr>
          <p:cNvPr id="22531" name="Содержимое 2"/>
          <p:cNvSpPr>
            <a:spLocks noGrp="1"/>
          </p:cNvSpPr>
          <p:nvPr>
            <p:ph idx="1"/>
          </p:nvPr>
        </p:nvSpPr>
        <p:spPr>
          <a:xfrm>
            <a:off x="503238" y="1573213"/>
            <a:ext cx="8120062" cy="4827587"/>
          </a:xfrm>
        </p:spPr>
        <p:txBody>
          <a:bodyPr/>
          <a:lstStyle/>
          <a:p>
            <a:pPr eaLnBrk="1" hangingPunct="1"/>
            <a:r>
              <a:rPr lang="ru-RU" sz="2800" b="1" i="1" smtClean="0"/>
              <a:t>Э. Титченер</a:t>
            </a:r>
            <a:r>
              <a:rPr lang="ru-RU" sz="2800" smtClean="0"/>
              <a:t> ввел метафору волны для объяснения феномена внимания. Тем самым он подчеркивал прерывный характер внимания, т.е. утверждал, что в каждый момент времени только одно содержание достигает «</a:t>
            </a:r>
            <a:r>
              <a:rPr lang="ru-RU" sz="2800" i="1" smtClean="0"/>
              <a:t>гребня волны внимания</a:t>
            </a:r>
            <a:r>
              <a:rPr lang="ru-RU" sz="2800" smtClean="0"/>
              <a:t>» (апперцепции). </a:t>
            </a:r>
          </a:p>
          <a:p>
            <a:pPr eaLnBrk="1" hangingPunct="1"/>
            <a:r>
              <a:rPr lang="ru-RU" sz="2800" smtClean="0"/>
              <a:t>Он описал явление «</a:t>
            </a:r>
            <a:r>
              <a:rPr lang="ru-RU" sz="2800" b="1" i="1" smtClean="0"/>
              <a:t>аккомодации</a:t>
            </a:r>
            <a:r>
              <a:rPr lang="ru-RU" sz="2800" smtClean="0"/>
              <a:t>» внимания – преимущественного апперцептирования того содержания, которое лучше согласуется с предыдущим.</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r>
              <a:rPr lang="ru-RU" dirty="0"/>
              <a:t>Функциональная психология сознания</a:t>
            </a:r>
          </a:p>
        </p:txBody>
      </p:sp>
      <p:sp>
        <p:nvSpPr>
          <p:cNvPr id="23555" name="Содержимое 2"/>
          <p:cNvSpPr>
            <a:spLocks noGrp="1"/>
          </p:cNvSpPr>
          <p:nvPr>
            <p:ph idx="1"/>
          </p:nvPr>
        </p:nvSpPr>
        <p:spPr>
          <a:xfrm>
            <a:off x="467544" y="1700808"/>
            <a:ext cx="5436914" cy="4827587"/>
          </a:xfrm>
        </p:spPr>
        <p:txBody>
          <a:bodyPr/>
          <a:lstStyle/>
          <a:p>
            <a:pPr eaLnBrk="1" hangingPunct="1"/>
            <a:r>
              <a:rPr lang="ru-RU" sz="2400" dirty="0" smtClean="0"/>
              <a:t>У. Джеймс - основатель функционального подхода</a:t>
            </a:r>
          </a:p>
          <a:p>
            <a:pPr eaLnBrk="1" hangingPunct="1"/>
            <a:endParaRPr lang="ru-RU" sz="2400" dirty="0" smtClean="0"/>
          </a:p>
          <a:p>
            <a:pPr eaLnBrk="1" hangingPunct="1"/>
            <a:r>
              <a:rPr lang="ru-RU" sz="2400" dirty="0" smtClean="0"/>
              <a:t>Сознание — это поток, река, в которой мысли, ощущения, воспоминания, внезапные ассоциации постоянно перебивают друг друга и причудливо, «нелогично» переплетаются</a:t>
            </a:r>
          </a:p>
        </p:txBody>
      </p:sp>
      <p:pic>
        <p:nvPicPr>
          <p:cNvPr id="23556" name="Picture 2"/>
          <p:cNvPicPr>
            <a:picLocks noChangeAspect="1" noChangeArrowheads="1"/>
          </p:cNvPicPr>
          <p:nvPr/>
        </p:nvPicPr>
        <p:blipFill>
          <a:blip r:embed="rId3" cstate="print"/>
          <a:srcRect/>
          <a:stretch>
            <a:fillRect/>
          </a:stretch>
        </p:blipFill>
        <p:spPr bwMode="auto">
          <a:xfrm>
            <a:off x="5940152" y="1772816"/>
            <a:ext cx="2564856" cy="367240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r>
              <a:rPr lang="ru-RU" dirty="0"/>
              <a:t>Функциональная психология сознания</a:t>
            </a:r>
          </a:p>
        </p:txBody>
      </p:sp>
      <p:sp>
        <p:nvSpPr>
          <p:cNvPr id="24579" name="Содержимое 2"/>
          <p:cNvSpPr>
            <a:spLocks noGrp="1"/>
          </p:cNvSpPr>
          <p:nvPr>
            <p:ph idx="1"/>
          </p:nvPr>
        </p:nvSpPr>
        <p:spPr>
          <a:xfrm>
            <a:off x="503238" y="1573213"/>
            <a:ext cx="8120062" cy="4827587"/>
          </a:xfrm>
        </p:spPr>
        <p:txBody>
          <a:bodyPr/>
          <a:lstStyle/>
          <a:p>
            <a:pPr eaLnBrk="1" hangingPunct="1">
              <a:buNone/>
            </a:pPr>
            <a:r>
              <a:rPr lang="ru-RU" sz="2800" u="sng" dirty="0" smtClean="0"/>
              <a:t>4 свойства сознания:</a:t>
            </a:r>
          </a:p>
          <a:p>
            <a:pPr eaLnBrk="1" hangingPunct="1">
              <a:buNone/>
            </a:pPr>
            <a:r>
              <a:rPr lang="ru-RU" sz="2800" dirty="0" smtClean="0"/>
              <a:t>1) каждое "состояние сознания" стремится быть частью личного сознания;</a:t>
            </a:r>
          </a:p>
          <a:p>
            <a:pPr eaLnBrk="1" hangingPunct="1">
              <a:buNone/>
            </a:pPr>
            <a:r>
              <a:rPr lang="ru-RU" sz="2800" dirty="0" smtClean="0"/>
              <a:t>2) в границах личного сознания его состояния изменчивы;</a:t>
            </a:r>
          </a:p>
          <a:p>
            <a:pPr eaLnBrk="1" hangingPunct="1">
              <a:buNone/>
            </a:pPr>
            <a:r>
              <a:rPr lang="ru-RU" sz="2800" dirty="0" smtClean="0"/>
              <a:t>3) всякое личное сознание представляет непрерывную последовательность ощущений;</a:t>
            </a:r>
          </a:p>
          <a:p>
            <a:pPr eaLnBrk="1" hangingPunct="1">
              <a:buNone/>
            </a:pPr>
            <a:r>
              <a:rPr lang="ru-RU" sz="2800" dirty="0" smtClean="0"/>
              <a:t>4) одни объекты оно воспринимает охотно, другие отвергает и вообще все время делает между ними выбор.</a:t>
            </a:r>
          </a:p>
          <a:p>
            <a:pPr eaLnBrk="1" hangingPunct="1"/>
            <a:endParaRPr lang="ru-RU"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457200" y="292100"/>
            <a:ext cx="8229600" cy="904652"/>
          </a:xfrm>
        </p:spPr>
        <p:txBody>
          <a:bodyPr/>
          <a:lstStyle/>
          <a:p>
            <a:pPr fontAlgn="auto">
              <a:spcAft>
                <a:spcPts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ru-RU" dirty="0"/>
              <a:t>Психология как наука</a:t>
            </a:r>
          </a:p>
        </p:txBody>
      </p:sp>
      <p:sp>
        <p:nvSpPr>
          <p:cNvPr id="12291" name="Rectangle 2"/>
          <p:cNvSpPr>
            <a:spLocks noGrp="1" noChangeArrowheads="1"/>
          </p:cNvSpPr>
          <p:nvPr>
            <p:ph idx="1"/>
          </p:nvPr>
        </p:nvSpPr>
        <p:spPr>
          <a:xfrm>
            <a:off x="457200" y="1196975"/>
            <a:ext cx="8229600" cy="4822825"/>
          </a:xfrm>
        </p:spPr>
        <p:txBody>
          <a:bodyPr/>
          <a:lstStyle/>
          <a:p>
            <a:r>
              <a:rPr lang="ru-RU" sz="2500" b="1" smtClean="0"/>
              <a:t>ПСИХОЛОГИЯ </a:t>
            </a:r>
            <a:r>
              <a:rPr lang="ru-RU" sz="2500" smtClean="0"/>
              <a:t>(от греч. </a:t>
            </a:r>
            <a:r>
              <a:rPr lang="en-US" sz="2500" i="1" smtClean="0"/>
              <a:t>psyche</a:t>
            </a:r>
            <a:r>
              <a:rPr lang="ru-RU" sz="2500" i="1" smtClean="0"/>
              <a:t> — </a:t>
            </a:r>
            <a:r>
              <a:rPr lang="ru-RU" sz="2500" smtClean="0"/>
              <a:t>душа + </a:t>
            </a:r>
            <a:r>
              <a:rPr lang="en-US" sz="2500" i="1" smtClean="0"/>
              <a:t>logos</a:t>
            </a:r>
            <a:r>
              <a:rPr lang="ru-RU" sz="2500" i="1" smtClean="0"/>
              <a:t> — </a:t>
            </a:r>
            <a:r>
              <a:rPr lang="ru-RU" sz="2500" smtClean="0"/>
              <a:t>учение, наука) — наука о закономерностях развития и функционирования </a:t>
            </a:r>
            <a:r>
              <a:rPr lang="ru-RU" sz="2500" i="1" smtClean="0"/>
              <a:t>психики </a:t>
            </a:r>
            <a:r>
              <a:rPr lang="ru-RU" sz="2500" smtClean="0"/>
              <a:t>как особой формы жизнедеятельности.</a:t>
            </a:r>
          </a:p>
          <a:p>
            <a:endParaRPr lang="ru-RU" sz="2500" b="1" smtClean="0"/>
          </a:p>
          <a:p>
            <a:r>
              <a:rPr lang="ru-RU" sz="2500" b="1" smtClean="0"/>
              <a:t>ПСИХИКА </a:t>
            </a:r>
            <a:r>
              <a:rPr lang="ru-RU" sz="2500" smtClean="0"/>
              <a:t>(от греч. </a:t>
            </a:r>
            <a:r>
              <a:rPr lang="en-US" sz="2500" i="1" smtClean="0"/>
              <a:t>psychikos </a:t>
            </a:r>
            <a:r>
              <a:rPr lang="ru-RU" sz="2500" smtClean="0"/>
              <a:t>— душевный) — форма активного отображения субъектом объективной реальности, возникающая в процессе взаимодействия высокоорганизованных живых существ с внешним миром и осуществляющая в их </a:t>
            </a:r>
            <a:r>
              <a:rPr lang="ru-RU" sz="2500" i="1" smtClean="0"/>
              <a:t>поведении </a:t>
            </a:r>
            <a:r>
              <a:rPr lang="ru-RU" sz="2500" smtClean="0"/>
              <a:t>(</a:t>
            </a:r>
            <a:r>
              <a:rPr lang="ru-RU" sz="2500" i="1" smtClean="0"/>
              <a:t>деятельности</a:t>
            </a:r>
            <a:r>
              <a:rPr lang="ru-RU" sz="2500" smtClean="0"/>
              <a:t>)</a:t>
            </a:r>
            <a:r>
              <a:rPr lang="ru-RU" sz="2500" i="1" smtClean="0"/>
              <a:t> </a:t>
            </a:r>
            <a:r>
              <a:rPr lang="ru-RU" sz="2500" b="1" smtClean="0"/>
              <a:t>регулятивную функцию</a:t>
            </a:r>
            <a:r>
              <a:rPr lang="ru-RU" sz="2500" smtClean="0"/>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r>
              <a:rPr lang="ru-RU" dirty="0"/>
              <a:t>Функциональная психология сознания</a:t>
            </a:r>
          </a:p>
        </p:txBody>
      </p:sp>
      <p:sp>
        <p:nvSpPr>
          <p:cNvPr id="25603" name="Содержимое 2"/>
          <p:cNvSpPr>
            <a:spLocks noGrp="1"/>
          </p:cNvSpPr>
          <p:nvPr>
            <p:ph idx="1"/>
          </p:nvPr>
        </p:nvSpPr>
        <p:spPr>
          <a:xfrm>
            <a:off x="503238" y="1573213"/>
            <a:ext cx="8120062" cy="4827587"/>
          </a:xfrm>
        </p:spPr>
        <p:txBody>
          <a:bodyPr/>
          <a:lstStyle/>
          <a:p>
            <a:pPr eaLnBrk="1" hangingPunct="1"/>
            <a:r>
              <a:rPr lang="ru-RU" sz="2800" b="1" dirty="0" smtClean="0"/>
              <a:t>Бессознательное</a:t>
            </a:r>
            <a:r>
              <a:rPr lang="ru-RU" sz="2800" dirty="0" smtClean="0"/>
              <a:t> или </a:t>
            </a:r>
            <a:r>
              <a:rPr lang="ru-RU" sz="2800" b="1" dirty="0" smtClean="0"/>
              <a:t>неосознаваемое</a:t>
            </a:r>
            <a:r>
              <a:rPr lang="ru-RU" sz="2800" dirty="0" smtClean="0"/>
              <a:t> — совокупность психических процессов, в отношении которых отсутствует субъективный контроль. </a:t>
            </a:r>
          </a:p>
          <a:p>
            <a:pPr eaLnBrk="1" hangingPunct="1">
              <a:buNone/>
            </a:pPr>
            <a:r>
              <a:rPr lang="ru-RU" sz="2800" dirty="0" smtClean="0"/>
              <a:t>Различают:</a:t>
            </a:r>
            <a:endParaRPr lang="ru-RU" sz="2800" i="1" dirty="0" smtClean="0"/>
          </a:p>
          <a:p>
            <a:pPr eaLnBrk="1" hangingPunct="1"/>
            <a:r>
              <a:rPr lang="ru-RU" sz="2800" i="1" dirty="0" smtClean="0"/>
              <a:t>неосознаваемые механизмы сознательных действий</a:t>
            </a:r>
            <a:r>
              <a:rPr lang="ru-RU" sz="2800" dirty="0" smtClean="0"/>
              <a:t>; </a:t>
            </a:r>
          </a:p>
          <a:p>
            <a:pPr eaLnBrk="1" hangingPunct="1"/>
            <a:r>
              <a:rPr lang="ru-RU" sz="2800" i="1" dirty="0" smtClean="0"/>
              <a:t>неосознаваемые побудители сознательных действий</a:t>
            </a:r>
            <a:r>
              <a:rPr lang="ru-RU" sz="2800" dirty="0" smtClean="0"/>
              <a:t>; </a:t>
            </a:r>
          </a:p>
          <a:p>
            <a:pPr eaLnBrk="1" hangingPunct="1"/>
            <a:r>
              <a:rPr lang="ru-RU" sz="2800" i="1" dirty="0" smtClean="0"/>
              <a:t>"</a:t>
            </a:r>
            <a:r>
              <a:rPr lang="ru-RU" sz="2800" i="1" dirty="0" err="1" smtClean="0"/>
              <a:t>надсознательные</a:t>
            </a:r>
            <a:r>
              <a:rPr lang="ru-RU" sz="2800" i="1" dirty="0" smtClean="0"/>
              <a:t>" процессы</a:t>
            </a:r>
            <a:r>
              <a:rPr lang="ru-RU" sz="2800" dirty="0" smtClean="0"/>
              <a:t>. </a:t>
            </a:r>
          </a:p>
          <a:p>
            <a:pPr eaLnBrk="1" hangingPunct="1"/>
            <a:endParaRPr lang="ru-RU" sz="2800"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r>
              <a:rPr lang="ru-RU" dirty="0" smtClean="0"/>
              <a:t>Современные представления </a:t>
            </a:r>
            <a:r>
              <a:rPr lang="ru-RU" dirty="0"/>
              <a:t>о сознании. Законы работы сознания:</a:t>
            </a:r>
          </a:p>
        </p:txBody>
      </p:sp>
      <p:sp>
        <p:nvSpPr>
          <p:cNvPr id="3" name="Содержимое 2"/>
          <p:cNvSpPr>
            <a:spLocks noGrp="1"/>
          </p:cNvSpPr>
          <p:nvPr>
            <p:ph idx="1"/>
          </p:nvPr>
        </p:nvSpPr>
        <p:spPr>
          <a:xfrm>
            <a:off x="503238" y="1573213"/>
            <a:ext cx="8120062" cy="4827587"/>
          </a:xfrm>
        </p:spPr>
        <p:txBody>
          <a:bodyPr rtlCol="0">
            <a:noAutofit/>
          </a:bodyPr>
          <a:lstStyle/>
          <a:p>
            <a:pPr eaLnBrk="1" fontAlgn="auto" hangingPunct="1">
              <a:spcAft>
                <a:spcPts val="0"/>
              </a:spcAft>
              <a:buNone/>
              <a:defRPr/>
            </a:pPr>
            <a:r>
              <a:rPr lang="ru-RU" sz="2200" dirty="0" smtClean="0"/>
              <a:t>1. Закон Юма: случайные события должны всегда оправдываться в сознании человека неслучайными причинами. </a:t>
            </a:r>
          </a:p>
          <a:p>
            <a:pPr eaLnBrk="1" fontAlgn="auto" hangingPunct="1">
              <a:spcAft>
                <a:spcPts val="0"/>
              </a:spcAft>
              <a:buNone/>
              <a:defRPr/>
            </a:pPr>
            <a:endParaRPr lang="ru-RU" sz="2200" dirty="0" smtClean="0"/>
          </a:p>
          <a:p>
            <a:pPr eaLnBrk="1" fontAlgn="auto" hangingPunct="1">
              <a:spcAft>
                <a:spcPts val="0"/>
              </a:spcAft>
              <a:buNone/>
              <a:defRPr/>
            </a:pPr>
            <a:r>
              <a:rPr lang="ru-RU" sz="2200" dirty="0" smtClean="0"/>
              <a:t>2. Закон Фрейда - </a:t>
            </a:r>
            <a:r>
              <a:rPr lang="ru-RU" sz="2200" dirty="0" err="1" smtClean="0"/>
              <a:t>Фестингера</a:t>
            </a:r>
            <a:r>
              <a:rPr lang="ru-RU" sz="2200" dirty="0" smtClean="0"/>
              <a:t>: механизм сознания, столкнувшись с противоречивой информацией, начинает свою работу с того, что пытается исказить эту информацию или вообще удалить её с поверхности сознания. </a:t>
            </a:r>
          </a:p>
          <a:p>
            <a:pPr eaLnBrk="1" fontAlgn="auto" hangingPunct="1">
              <a:spcAft>
                <a:spcPts val="0"/>
              </a:spcAft>
              <a:buNone/>
              <a:defRPr/>
            </a:pPr>
            <a:endParaRPr lang="ru-RU" sz="2200" dirty="0" smtClean="0"/>
          </a:p>
          <a:p>
            <a:pPr eaLnBrk="1" fontAlgn="auto" hangingPunct="1">
              <a:spcAft>
                <a:spcPts val="0"/>
              </a:spcAft>
              <a:buNone/>
              <a:defRPr/>
            </a:pPr>
            <a:r>
              <a:rPr lang="ru-RU" sz="2200" dirty="0" smtClean="0"/>
              <a:t>3. Закон разрыва шаблона: неожиданная смена контекста вызывает эмоциональный шок и сбой в поведении до тех пор, пока в результате работы защитного пояса сознания не произойдёт </a:t>
            </a:r>
            <a:r>
              <a:rPr lang="ru-RU" sz="2200" dirty="0" err="1" smtClean="0"/>
              <a:t>переинтерпретация</a:t>
            </a:r>
            <a:r>
              <a:rPr lang="ru-RU" sz="2200" dirty="0" smtClean="0"/>
              <a:t> ситуации, не будет найден новый контекст, с точки зрения которого и будет далее рассматриваться эта ситуация.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Законы работы сознания</a:t>
            </a:r>
          </a:p>
        </p:txBody>
      </p:sp>
      <p:sp>
        <p:nvSpPr>
          <p:cNvPr id="3" name="Содержимое 2"/>
          <p:cNvSpPr>
            <a:spLocks noGrp="1"/>
          </p:cNvSpPr>
          <p:nvPr>
            <p:ph idx="1"/>
          </p:nvPr>
        </p:nvSpPr>
        <p:spPr/>
        <p:txBody>
          <a:bodyPr/>
          <a:lstStyle/>
          <a:p>
            <a:pPr eaLnBrk="1" fontAlgn="auto" hangingPunct="1">
              <a:spcAft>
                <a:spcPts val="0"/>
              </a:spcAft>
              <a:buNone/>
              <a:defRPr/>
            </a:pPr>
            <a:r>
              <a:rPr lang="ru-RU" sz="2200" dirty="0" smtClean="0"/>
              <a:t>4. Закон Узнадзе: нарушение ситуативной закономерности ведёт к разрушению привычных схем поведения, к затруднениям в принятии самых простых решений, вызывает сбой в поведении. </a:t>
            </a:r>
          </a:p>
          <a:p>
            <a:pPr eaLnBrk="1" fontAlgn="auto" hangingPunct="1">
              <a:spcAft>
                <a:spcPts val="0"/>
              </a:spcAft>
              <a:buNone/>
              <a:defRPr/>
            </a:pPr>
            <a:r>
              <a:rPr lang="ru-RU" sz="2200" dirty="0" smtClean="0"/>
              <a:t>5. Закон Джеймса: всё неизменное исчезает из сознания, т. е. перестает осознаваться, или же происходит изменение данного сознанию представления об этом неизменном. Иначе говоря, осознаваться может только такая информация, которая меняется либо объективно, либо субъективно.</a:t>
            </a:r>
          </a:p>
          <a:p>
            <a:pPr eaLnBrk="1" fontAlgn="auto" hangingPunct="1">
              <a:spcAft>
                <a:spcPts val="0"/>
              </a:spcAft>
              <a:buNone/>
              <a:defRPr/>
            </a:pPr>
            <a:r>
              <a:rPr lang="ru-RU" sz="2200" dirty="0" smtClean="0"/>
              <a:t>6. Закон классификации: любой конкретный стимул (объект) всегда появляется в поверхностном содержании сознания лишь в качестве члена некоего класса стимулов (объектов), при этом класс не может состоять только из одного члена. </a:t>
            </a:r>
          </a:p>
          <a:p>
            <a:endParaRPr lang="ru-RU"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r>
              <a:rPr lang="ru-RU" dirty="0"/>
              <a:t>Функции сознания</a:t>
            </a:r>
          </a:p>
        </p:txBody>
      </p:sp>
      <p:sp>
        <p:nvSpPr>
          <p:cNvPr id="3" name="Содержимое 2"/>
          <p:cNvSpPr>
            <a:spLocks noGrp="1"/>
          </p:cNvSpPr>
          <p:nvPr>
            <p:ph idx="1"/>
          </p:nvPr>
        </p:nvSpPr>
        <p:spPr>
          <a:xfrm>
            <a:off x="503238" y="1573213"/>
            <a:ext cx="8120062" cy="4827587"/>
          </a:xfrm>
        </p:spPr>
        <p:txBody>
          <a:bodyPr rtlCol="0">
            <a:normAutofit fontScale="85000" lnSpcReduction="10000"/>
          </a:bodyPr>
          <a:lstStyle/>
          <a:p>
            <a:pPr eaLnBrk="1" fontAlgn="auto" hangingPunct="1">
              <a:spcAft>
                <a:spcPts val="0"/>
              </a:spcAft>
              <a:buFont typeface="Arial" pitchFamily="34" charset="0"/>
              <a:buChar char="•"/>
              <a:defRPr/>
            </a:pPr>
            <a:r>
              <a:rPr lang="ru-RU" dirty="0" smtClean="0"/>
              <a:t>отражательная, </a:t>
            </a:r>
          </a:p>
          <a:p>
            <a:pPr eaLnBrk="1" fontAlgn="auto" hangingPunct="1">
              <a:spcAft>
                <a:spcPts val="0"/>
              </a:spcAft>
              <a:buFont typeface="Arial" pitchFamily="34" charset="0"/>
              <a:buChar char="•"/>
              <a:defRPr/>
            </a:pPr>
            <a:r>
              <a:rPr lang="ru-RU" dirty="0" smtClean="0"/>
              <a:t>порождающая (</a:t>
            </a:r>
            <a:r>
              <a:rPr lang="ru-RU" dirty="0" err="1" smtClean="0"/>
              <a:t>творчески-креативная</a:t>
            </a:r>
            <a:r>
              <a:rPr lang="ru-RU" dirty="0" smtClean="0"/>
              <a:t>), </a:t>
            </a:r>
          </a:p>
          <a:p>
            <a:pPr eaLnBrk="1" fontAlgn="auto" hangingPunct="1">
              <a:spcAft>
                <a:spcPts val="0"/>
              </a:spcAft>
              <a:buFont typeface="Arial" pitchFamily="34" charset="0"/>
              <a:buChar char="•"/>
              <a:defRPr/>
            </a:pPr>
            <a:r>
              <a:rPr lang="ru-RU" dirty="0" err="1" smtClean="0"/>
              <a:t>регулятивно-оценочная</a:t>
            </a:r>
            <a:r>
              <a:rPr lang="ru-RU" dirty="0" smtClean="0"/>
              <a:t>, </a:t>
            </a:r>
          </a:p>
          <a:p>
            <a:pPr eaLnBrk="1" fontAlgn="auto" hangingPunct="1">
              <a:spcAft>
                <a:spcPts val="0"/>
              </a:spcAft>
              <a:buFont typeface="Arial" pitchFamily="34" charset="0"/>
              <a:buChar char="•"/>
              <a:defRPr/>
            </a:pPr>
            <a:r>
              <a:rPr lang="ru-RU" dirty="0" smtClean="0"/>
              <a:t>рефлексивная функция – основная функция, характеризует сущность сознания. </a:t>
            </a:r>
            <a:br>
              <a:rPr lang="ru-RU" dirty="0" smtClean="0"/>
            </a:br>
            <a:r>
              <a:rPr lang="ru-RU" dirty="0" smtClean="0"/>
              <a:t>В качестве объекта рефлексии могут выступать: </a:t>
            </a:r>
          </a:p>
          <a:p>
            <a:pPr lvl="1" eaLnBrk="1" fontAlgn="auto" hangingPunct="1">
              <a:spcAft>
                <a:spcPts val="0"/>
              </a:spcAft>
              <a:buFont typeface="Arial" pitchFamily="34" charset="0"/>
              <a:buChar char="–"/>
              <a:defRPr/>
            </a:pPr>
            <a:r>
              <a:rPr lang="ru-RU" dirty="0" smtClean="0"/>
              <a:t>отражение мира, </a:t>
            </a:r>
          </a:p>
          <a:p>
            <a:pPr lvl="1" eaLnBrk="1" fontAlgn="auto" hangingPunct="1">
              <a:spcAft>
                <a:spcPts val="0"/>
              </a:spcAft>
              <a:buFont typeface="Arial" pitchFamily="34" charset="0"/>
              <a:buChar char="–"/>
              <a:defRPr/>
            </a:pPr>
            <a:r>
              <a:rPr lang="ru-RU" dirty="0" smtClean="0"/>
              <a:t>мышление о нем, </a:t>
            </a:r>
          </a:p>
          <a:p>
            <a:pPr lvl="1" eaLnBrk="1" fontAlgn="auto" hangingPunct="1">
              <a:spcAft>
                <a:spcPts val="0"/>
              </a:spcAft>
              <a:buFont typeface="Arial" pitchFamily="34" charset="0"/>
              <a:buChar char="–"/>
              <a:defRPr/>
            </a:pPr>
            <a:r>
              <a:rPr lang="ru-RU" dirty="0" smtClean="0"/>
              <a:t>способы регуляции человеком своего поведения, </a:t>
            </a:r>
          </a:p>
          <a:p>
            <a:pPr lvl="1" eaLnBrk="1" fontAlgn="auto" hangingPunct="1">
              <a:spcAft>
                <a:spcPts val="0"/>
              </a:spcAft>
              <a:buFont typeface="Arial" pitchFamily="34" charset="0"/>
              <a:buChar char="–"/>
              <a:defRPr/>
            </a:pPr>
            <a:r>
              <a:rPr lang="ru-RU" dirty="0" smtClean="0"/>
              <a:t>сами процессы рефлексии, </a:t>
            </a:r>
          </a:p>
          <a:p>
            <a:pPr lvl="1" eaLnBrk="1" fontAlgn="auto" hangingPunct="1">
              <a:spcAft>
                <a:spcPts val="0"/>
              </a:spcAft>
              <a:buFont typeface="Arial" pitchFamily="34" charset="0"/>
              <a:buChar char="–"/>
              <a:defRPr/>
            </a:pPr>
            <a:r>
              <a:rPr lang="ru-RU" dirty="0" smtClean="0"/>
              <a:t>свое личное сознание. </a:t>
            </a:r>
          </a:p>
          <a:p>
            <a:pPr eaLnBrk="1" fontAlgn="auto" hangingPunct="1">
              <a:spcAft>
                <a:spcPts val="0"/>
              </a:spcAft>
              <a:buFont typeface="Arial" pitchFamily="34" charset="0"/>
              <a:buChar char="•"/>
              <a:defRPr/>
            </a:pPr>
            <a:endParaRPr lang="ru-RU"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r>
              <a:rPr lang="ru-RU" dirty="0"/>
              <a:t>Свойства сознания</a:t>
            </a:r>
          </a:p>
        </p:txBody>
      </p:sp>
      <p:sp>
        <p:nvSpPr>
          <p:cNvPr id="31747" name="Содержимое 2"/>
          <p:cNvSpPr>
            <a:spLocks noGrp="1"/>
          </p:cNvSpPr>
          <p:nvPr>
            <p:ph idx="1"/>
          </p:nvPr>
        </p:nvSpPr>
        <p:spPr>
          <a:xfrm>
            <a:off x="503238" y="1573213"/>
            <a:ext cx="8120062" cy="4827587"/>
          </a:xfrm>
        </p:spPr>
        <p:txBody>
          <a:bodyPr/>
          <a:lstStyle/>
          <a:p>
            <a:pPr eaLnBrk="1" hangingPunct="1">
              <a:buNone/>
            </a:pPr>
            <a:r>
              <a:rPr lang="ru-RU" dirty="0" smtClean="0"/>
              <a:t>• реактивность;</a:t>
            </a:r>
          </a:p>
          <a:p>
            <a:pPr eaLnBrk="1" hangingPunct="1">
              <a:buNone/>
            </a:pPr>
            <a:r>
              <a:rPr lang="ru-RU" dirty="0" smtClean="0"/>
              <a:t>• чувствительность;</a:t>
            </a:r>
          </a:p>
          <a:p>
            <a:pPr eaLnBrk="1" hangingPunct="1">
              <a:buNone/>
            </a:pPr>
            <a:r>
              <a:rPr lang="ru-RU" dirty="0" smtClean="0"/>
              <a:t>• </a:t>
            </a:r>
            <a:r>
              <a:rPr lang="ru-RU" dirty="0" err="1" smtClean="0"/>
              <a:t>диалогизм</a:t>
            </a:r>
            <a:r>
              <a:rPr lang="ru-RU" dirty="0" smtClean="0"/>
              <a:t>;</a:t>
            </a:r>
          </a:p>
          <a:p>
            <a:pPr eaLnBrk="1" hangingPunct="1">
              <a:buNone/>
            </a:pPr>
            <a:r>
              <a:rPr lang="ru-RU" dirty="0" smtClean="0"/>
              <a:t>• </a:t>
            </a:r>
            <a:r>
              <a:rPr lang="ru-RU" dirty="0" err="1" smtClean="0"/>
              <a:t>полифоничность</a:t>
            </a:r>
            <a:r>
              <a:rPr lang="ru-RU" dirty="0" smtClean="0"/>
              <a:t>;</a:t>
            </a:r>
          </a:p>
          <a:p>
            <a:pPr eaLnBrk="1" hangingPunct="1">
              <a:buNone/>
            </a:pPr>
            <a:r>
              <a:rPr lang="ru-RU" dirty="0" smtClean="0"/>
              <a:t>• спонтанность развития;</a:t>
            </a:r>
          </a:p>
          <a:p>
            <a:pPr eaLnBrk="1" hangingPunct="1">
              <a:buNone/>
            </a:pPr>
            <a:r>
              <a:rPr lang="ru-RU" dirty="0" smtClean="0"/>
              <a:t>• рефлективность.</a:t>
            </a:r>
          </a:p>
          <a:p>
            <a:pPr eaLnBrk="1" hangingPunct="1"/>
            <a:endParaRPr lang="ru-RU"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xfrm>
            <a:off x="457200" y="292100"/>
            <a:ext cx="8229600" cy="1384300"/>
          </a:xfrm>
        </p:spPr>
        <p:txBody>
          <a:bodyPr/>
          <a:lstStyle/>
          <a:p>
            <a:pPr fontAlgn="auto">
              <a:spcAft>
                <a:spcPts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ru-RU"/>
              <a:t>Психология как наука</a:t>
            </a:r>
          </a:p>
        </p:txBody>
      </p:sp>
      <p:sp>
        <p:nvSpPr>
          <p:cNvPr id="13315" name="Rectangle 2"/>
          <p:cNvSpPr>
            <a:spLocks noGrp="1" noChangeArrowheads="1"/>
          </p:cNvSpPr>
          <p:nvPr>
            <p:ph idx="1"/>
          </p:nvPr>
        </p:nvSpPr>
        <p:spPr>
          <a:xfrm>
            <a:off x="457200" y="1905000"/>
            <a:ext cx="8229600" cy="4114800"/>
          </a:xfrm>
        </p:spPr>
        <p:txBody>
          <a:bodyPr/>
          <a:lstStyle/>
          <a:p>
            <a:pPr>
              <a:defRPr/>
            </a:pPr>
            <a:r>
              <a:rPr lang="ru-RU" u="sng" dirty="0" smtClean="0"/>
              <a:t>Объект психологии </a:t>
            </a:r>
            <a:r>
              <a:rPr lang="ru-RU" dirty="0" smtClean="0"/>
              <a:t>– высокоорганизованные живые существа, носители психики</a:t>
            </a:r>
          </a:p>
          <a:p>
            <a:pPr>
              <a:defRPr/>
            </a:pPr>
            <a:endParaRPr lang="ru-RU" dirty="0" smtClean="0"/>
          </a:p>
          <a:p>
            <a:pPr>
              <a:defRPr/>
            </a:pPr>
            <a:r>
              <a:rPr lang="ru-RU" u="sng" dirty="0" smtClean="0"/>
              <a:t>Предмет психологии </a:t>
            </a:r>
            <a:r>
              <a:rPr lang="ru-RU" dirty="0" smtClean="0"/>
              <a:t>–</a:t>
            </a:r>
          </a:p>
          <a:p>
            <a:pPr>
              <a:buFont typeface="Arial" charset="0"/>
              <a:buNone/>
              <a:defRPr/>
            </a:pPr>
            <a:r>
              <a:rPr lang="ru-RU" dirty="0" smtClean="0"/>
              <a:t>    психика</a:t>
            </a:r>
          </a:p>
          <a:p>
            <a:pPr marL="341313" indent="-341313" eaLnBrk="1" hangingPunct="1">
              <a:buClr>
                <a:srgbClr val="FFCC00"/>
              </a:buClr>
              <a:buSzPct val="120000"/>
              <a:buFont typeface="Tahoma" charset="0"/>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ru-RU"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defRPr/>
            </a:pPr>
            <a:r>
              <a:rPr lang="ru-RU" dirty="0"/>
              <a:t>Исторический взгляд на предмет психологии</a:t>
            </a:r>
          </a:p>
        </p:txBody>
      </p:sp>
      <p:sp>
        <p:nvSpPr>
          <p:cNvPr id="14339" name="Содержимое 2"/>
          <p:cNvSpPr>
            <a:spLocks noGrp="1"/>
          </p:cNvSpPr>
          <p:nvPr>
            <p:ph idx="1"/>
          </p:nvPr>
        </p:nvSpPr>
        <p:spPr>
          <a:xfrm>
            <a:off x="503238" y="1573213"/>
            <a:ext cx="8120062" cy="2216150"/>
          </a:xfrm>
        </p:spPr>
        <p:txBody>
          <a:bodyPr/>
          <a:lstStyle/>
          <a:p>
            <a:pPr>
              <a:buFont typeface="Arial" charset="0"/>
              <a:buNone/>
            </a:pPr>
            <a:r>
              <a:rPr lang="en-US" sz="2500" smtClean="0"/>
              <a:t>VI </a:t>
            </a:r>
            <a:r>
              <a:rPr lang="ru-RU" sz="2500" smtClean="0"/>
              <a:t>век до н.э. – </a:t>
            </a:r>
            <a:r>
              <a:rPr lang="en-US" sz="2500" smtClean="0"/>
              <a:t>V </a:t>
            </a:r>
            <a:r>
              <a:rPr lang="ru-RU" sz="2500" smtClean="0"/>
              <a:t>век н.э.: предмет психологии – душа.</a:t>
            </a:r>
          </a:p>
          <a:p>
            <a:pPr>
              <a:buFont typeface="Arial" charset="0"/>
              <a:buNone/>
            </a:pPr>
            <a:r>
              <a:rPr lang="ru-RU" sz="2500" u="sng" smtClean="0"/>
              <a:t>Платон</a:t>
            </a:r>
            <a:r>
              <a:rPr lang="ru-RU" sz="2500" smtClean="0"/>
              <a:t>: Идея (эйдос) любой вещи или существа — это самое глубокое, сокровенное и существенное в нем. У человека роль идеи выполняет его бессмертная душа. </a:t>
            </a:r>
          </a:p>
          <a:p>
            <a:pPr>
              <a:buFont typeface="Arial" charset="0"/>
              <a:buNone/>
            </a:pPr>
            <a:endParaRPr lang="ru-RU" sz="2500" smtClean="0"/>
          </a:p>
        </p:txBody>
      </p:sp>
      <p:pic>
        <p:nvPicPr>
          <p:cNvPr id="14340" name="Picture 5" descr="http://www.newacropol.ru/pub/Perls/Philosofy/Plato/kolesnitsa.jpg"/>
          <p:cNvPicPr>
            <a:picLocks noChangeAspect="1" noChangeArrowheads="1"/>
          </p:cNvPicPr>
          <p:nvPr/>
        </p:nvPicPr>
        <p:blipFill>
          <a:blip r:embed="rId2" cstate="print"/>
          <a:srcRect/>
          <a:stretch>
            <a:fillRect/>
          </a:stretch>
        </p:blipFill>
        <p:spPr bwMode="auto">
          <a:xfrm>
            <a:off x="2411413" y="3573463"/>
            <a:ext cx="4105275" cy="27416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57200"/>
            <a:ext cx="8147304" cy="739552"/>
          </a:xfrm>
        </p:spPr>
        <p:txBody>
          <a:bodyPr/>
          <a:lstStyle/>
          <a:p>
            <a:pPr>
              <a:defRPr/>
            </a:pPr>
            <a:r>
              <a:rPr lang="ru-RU" dirty="0"/>
              <a:t>Исторический взгляд на предмет психологии</a:t>
            </a:r>
          </a:p>
        </p:txBody>
      </p:sp>
      <p:sp>
        <p:nvSpPr>
          <p:cNvPr id="15363" name="Содержимое 2"/>
          <p:cNvSpPr>
            <a:spLocks noGrp="1"/>
          </p:cNvSpPr>
          <p:nvPr>
            <p:ph idx="1"/>
          </p:nvPr>
        </p:nvSpPr>
        <p:spPr>
          <a:xfrm>
            <a:off x="323528" y="1988840"/>
            <a:ext cx="5760640" cy="4536504"/>
          </a:xfrm>
        </p:spPr>
        <p:txBody>
          <a:bodyPr/>
          <a:lstStyle/>
          <a:p>
            <a:pPr>
              <a:buNone/>
            </a:pPr>
            <a:r>
              <a:rPr lang="ru-RU" sz="2200" u="sng" dirty="0" smtClean="0"/>
              <a:t>Аристотель</a:t>
            </a:r>
            <a:r>
              <a:rPr lang="ru-RU" sz="2200" dirty="0" smtClean="0"/>
              <a:t>: душа – не самостоятельная сущность, а форма, способ организации живого тела. </a:t>
            </a:r>
          </a:p>
          <a:p>
            <a:pPr>
              <a:buNone/>
            </a:pPr>
            <a:r>
              <a:rPr lang="ru-RU" sz="2200" dirty="0" smtClean="0"/>
              <a:t>Душа обладает различными способностями как ступенями ее развития: растительной, чувственной и умственной (присущей только человеку).</a:t>
            </a:r>
          </a:p>
          <a:p>
            <a:pPr>
              <a:buNone/>
            </a:pPr>
            <a:r>
              <a:rPr lang="ru-RU" sz="2200" dirty="0" smtClean="0"/>
              <a:t>Разум в его высшем, сущностном выражении есть нечто отличное от тела. Иерархия уровней познавательной деятельности завершалась "верховным разумом", который не смешивался ни с чем телесным и внешним. </a:t>
            </a:r>
          </a:p>
          <a:p>
            <a:endParaRPr lang="ru-RU" dirty="0" smtClean="0"/>
          </a:p>
          <a:p>
            <a:pPr>
              <a:buNone/>
            </a:pPr>
            <a:endParaRPr lang="ru-RU" dirty="0" smtClean="0"/>
          </a:p>
        </p:txBody>
      </p:sp>
      <p:pic>
        <p:nvPicPr>
          <p:cNvPr id="4" name="Рисунок 3" descr="Платон и Аристотель. Афинская школа. Фрагмент. Рафаэль.">
            <a:hlinkClick r:id="rId2"/>
          </p:cNvPr>
          <p:cNvPicPr/>
          <p:nvPr/>
        </p:nvPicPr>
        <p:blipFill>
          <a:blip r:embed="rId3" cstate="print"/>
          <a:srcRect/>
          <a:stretch>
            <a:fillRect/>
          </a:stretch>
        </p:blipFill>
        <p:spPr bwMode="auto">
          <a:xfrm>
            <a:off x="6084168" y="2708920"/>
            <a:ext cx="2688332" cy="3600400"/>
          </a:xfrm>
          <a:prstGeom prst="rect">
            <a:avLst/>
          </a:prstGeom>
          <a:noFill/>
          <a:ln w="9525">
            <a:noFill/>
            <a:miter lim="800000"/>
            <a:headEnd/>
            <a:tailEnd/>
          </a:ln>
        </p:spPr>
      </p:pic>
      <p:sp>
        <p:nvSpPr>
          <p:cNvPr id="5" name="Прямоугольник 4"/>
          <p:cNvSpPr/>
          <p:nvPr/>
        </p:nvSpPr>
        <p:spPr>
          <a:xfrm>
            <a:off x="3203848" y="1268760"/>
            <a:ext cx="5616624" cy="923330"/>
          </a:xfrm>
          <a:prstGeom prst="rect">
            <a:avLst/>
          </a:prstGeom>
        </p:spPr>
        <p:txBody>
          <a:bodyPr wrap="square">
            <a:spAutoFit/>
          </a:bodyPr>
          <a:lstStyle/>
          <a:p>
            <a:pPr algn="r">
              <a:buFont typeface="Arial" charset="0"/>
              <a:buNone/>
            </a:pPr>
            <a:r>
              <a:rPr lang="ru-RU" i="1" dirty="0" smtClean="0">
                <a:solidFill>
                  <a:schemeClr val="tx1"/>
                </a:solidFill>
              </a:rPr>
              <a:t>«Если бы глаз был живым существом, его душой было бы зрение»</a:t>
            </a:r>
          </a:p>
          <a:p>
            <a:pPr algn="r">
              <a:buFont typeface="Arial" charset="0"/>
              <a:buNone/>
            </a:pPr>
            <a:r>
              <a:rPr lang="ru-RU" dirty="0" smtClean="0">
                <a:solidFill>
                  <a:schemeClr val="tx1"/>
                </a:solidFill>
              </a:rPr>
              <a:t>Аристотель</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Исторический взгляд на предмет психологии</a:t>
            </a:r>
          </a:p>
        </p:txBody>
      </p:sp>
      <p:pic>
        <p:nvPicPr>
          <p:cNvPr id="4" name="il_fi" descr="http://download.akniga.ru/Pics/Par2587.jpg"/>
          <p:cNvPicPr>
            <a:picLocks noGrp="1"/>
          </p:cNvPicPr>
          <p:nvPr>
            <p:ph idx="1"/>
          </p:nvPr>
        </p:nvPicPr>
        <p:blipFill>
          <a:blip r:embed="rId2" cstate="print"/>
          <a:srcRect/>
          <a:stretch>
            <a:fillRect/>
          </a:stretch>
        </p:blipFill>
        <p:spPr bwMode="auto">
          <a:xfrm>
            <a:off x="827584" y="2780928"/>
            <a:ext cx="2736304" cy="3456384"/>
          </a:xfrm>
          <a:prstGeom prst="rect">
            <a:avLst/>
          </a:prstGeom>
          <a:noFill/>
          <a:ln w="9525">
            <a:noFill/>
            <a:miter lim="800000"/>
            <a:headEnd/>
            <a:tailEnd/>
          </a:ln>
        </p:spPr>
      </p:pic>
      <p:pic>
        <p:nvPicPr>
          <p:cNvPr id="5" name="il_fi" descr="http://www.surbor.su/bio1/%D0%A4%D0%BE%D0%BC%D0%B0%20%D0%90%D0%BA%D0%B2%D0%B8%D0%BD%D1%81%D0%BA%D0%B8%D0%B9.jpg"/>
          <p:cNvPicPr/>
          <p:nvPr/>
        </p:nvPicPr>
        <p:blipFill>
          <a:blip r:embed="rId3" cstate="print"/>
          <a:srcRect/>
          <a:stretch>
            <a:fillRect/>
          </a:stretch>
        </p:blipFill>
        <p:spPr bwMode="auto">
          <a:xfrm>
            <a:off x="5652120" y="2780928"/>
            <a:ext cx="2567563" cy="3447038"/>
          </a:xfrm>
          <a:prstGeom prst="rect">
            <a:avLst/>
          </a:prstGeom>
          <a:noFill/>
          <a:ln w="9525">
            <a:noFill/>
            <a:miter lim="800000"/>
            <a:headEnd/>
            <a:tailEnd/>
          </a:ln>
        </p:spPr>
      </p:pic>
      <p:sp>
        <p:nvSpPr>
          <p:cNvPr id="6" name="Прямоугольник 5"/>
          <p:cNvSpPr/>
          <p:nvPr/>
        </p:nvSpPr>
        <p:spPr>
          <a:xfrm>
            <a:off x="539552" y="6165304"/>
            <a:ext cx="3384376" cy="369332"/>
          </a:xfrm>
          <a:prstGeom prst="rect">
            <a:avLst/>
          </a:prstGeom>
        </p:spPr>
        <p:txBody>
          <a:bodyPr wrap="square">
            <a:spAutoFit/>
          </a:bodyPr>
          <a:lstStyle/>
          <a:p>
            <a:pPr algn="ctr">
              <a:buFont typeface="Arial" charset="0"/>
              <a:buNone/>
            </a:pPr>
            <a:r>
              <a:rPr lang="ru-RU" i="1" dirty="0" smtClean="0">
                <a:solidFill>
                  <a:schemeClr val="tx1"/>
                </a:solidFill>
              </a:rPr>
              <a:t>Блаженный Августин</a:t>
            </a:r>
            <a:endParaRPr lang="ru-RU" dirty="0" smtClean="0">
              <a:solidFill>
                <a:schemeClr val="tx1"/>
              </a:solidFill>
            </a:endParaRPr>
          </a:p>
        </p:txBody>
      </p:sp>
      <p:sp>
        <p:nvSpPr>
          <p:cNvPr id="7" name="Прямоугольник 6"/>
          <p:cNvSpPr/>
          <p:nvPr/>
        </p:nvSpPr>
        <p:spPr>
          <a:xfrm>
            <a:off x="5652120" y="6165304"/>
            <a:ext cx="2232248" cy="369332"/>
          </a:xfrm>
          <a:prstGeom prst="rect">
            <a:avLst/>
          </a:prstGeom>
        </p:spPr>
        <p:txBody>
          <a:bodyPr wrap="square">
            <a:spAutoFit/>
          </a:bodyPr>
          <a:lstStyle/>
          <a:p>
            <a:pPr algn="r">
              <a:buFont typeface="Arial" charset="0"/>
              <a:buNone/>
            </a:pPr>
            <a:r>
              <a:rPr lang="ru-RU" i="1" dirty="0" smtClean="0">
                <a:solidFill>
                  <a:schemeClr val="tx1"/>
                </a:solidFill>
              </a:rPr>
              <a:t>Фома Аквинский</a:t>
            </a:r>
            <a:endParaRPr lang="ru-RU" dirty="0" smtClean="0">
              <a:solidFill>
                <a:schemeClr val="tx1"/>
              </a:solidFill>
            </a:endParaRPr>
          </a:p>
        </p:txBody>
      </p:sp>
      <p:sp>
        <p:nvSpPr>
          <p:cNvPr id="8" name="Прямоугольник 7"/>
          <p:cNvSpPr/>
          <p:nvPr/>
        </p:nvSpPr>
        <p:spPr>
          <a:xfrm>
            <a:off x="395536" y="1340768"/>
            <a:ext cx="5616624" cy="430887"/>
          </a:xfrm>
          <a:prstGeom prst="rect">
            <a:avLst/>
          </a:prstGeom>
        </p:spPr>
        <p:txBody>
          <a:bodyPr wrap="square">
            <a:spAutoFit/>
          </a:bodyPr>
          <a:lstStyle/>
          <a:p>
            <a:pPr>
              <a:buFont typeface="Arial" charset="0"/>
              <a:buNone/>
            </a:pPr>
            <a:r>
              <a:rPr lang="ru-RU" sz="2200" u="sng" dirty="0" smtClean="0">
                <a:solidFill>
                  <a:schemeClr val="tx1"/>
                </a:solidFill>
              </a:rPr>
              <a:t>Средневековье:</a:t>
            </a:r>
          </a:p>
        </p:txBody>
      </p:sp>
      <p:sp>
        <p:nvSpPr>
          <p:cNvPr id="9" name="Прямоугольник 8"/>
          <p:cNvSpPr/>
          <p:nvPr/>
        </p:nvSpPr>
        <p:spPr>
          <a:xfrm>
            <a:off x="251520" y="1772816"/>
            <a:ext cx="8496944" cy="923330"/>
          </a:xfrm>
          <a:prstGeom prst="rect">
            <a:avLst/>
          </a:prstGeom>
        </p:spPr>
        <p:txBody>
          <a:bodyPr wrap="square">
            <a:spAutoFit/>
          </a:bodyPr>
          <a:lstStyle/>
          <a:p>
            <a:r>
              <a:rPr lang="ru-RU" b="1" dirty="0" smtClean="0">
                <a:solidFill>
                  <a:schemeClr val="tx1"/>
                </a:solidFill>
              </a:rPr>
              <a:t>Схоластика</a:t>
            </a:r>
            <a:r>
              <a:rPr lang="ru-RU" dirty="0" smtClean="0">
                <a:solidFill>
                  <a:schemeClr val="tx1"/>
                </a:solidFill>
              </a:rPr>
              <a:t> (греч. </a:t>
            </a:r>
            <a:r>
              <a:rPr lang="el-GR" dirty="0">
                <a:solidFill>
                  <a:schemeClr val="tx1"/>
                </a:solidFill>
              </a:rPr>
              <a:t>σχολαστικός</a:t>
            </a:r>
            <a:r>
              <a:rPr lang="ru-RU" dirty="0" smtClean="0">
                <a:solidFill>
                  <a:schemeClr val="tx1"/>
                </a:solidFill>
              </a:rPr>
              <a:t> — учёный школьный) — систематическая средневековая философия, представляющая собой синтез христианского (католического) богословия и логики Аристотеля.</a:t>
            </a:r>
            <a:endParaRPr lang="ru-RU" dirty="0">
              <a:solidFill>
                <a:schemeClr val="tx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404664"/>
            <a:ext cx="8147304" cy="950976"/>
          </a:xfrm>
        </p:spPr>
        <p:txBody>
          <a:bodyPr/>
          <a:lstStyle/>
          <a:p>
            <a:r>
              <a:rPr lang="ru-RU" dirty="0"/>
              <a:t>Исторический взгляд на предмет психологии</a:t>
            </a:r>
          </a:p>
        </p:txBody>
      </p:sp>
      <p:sp>
        <p:nvSpPr>
          <p:cNvPr id="3" name="Содержимое 2"/>
          <p:cNvSpPr>
            <a:spLocks noGrp="1"/>
          </p:cNvSpPr>
          <p:nvPr>
            <p:ph idx="1"/>
          </p:nvPr>
        </p:nvSpPr>
        <p:spPr/>
        <p:txBody>
          <a:bodyPr/>
          <a:lstStyle/>
          <a:p>
            <a:pPr>
              <a:buNone/>
            </a:pPr>
            <a:r>
              <a:rPr lang="ru-RU" u="sng" dirty="0" smtClean="0"/>
              <a:t>Эпоха Возрождения:</a:t>
            </a:r>
          </a:p>
          <a:p>
            <a:r>
              <a:rPr lang="ru-RU" sz="2800" dirty="0" smtClean="0"/>
              <a:t>Немецкие схоласты Р. </a:t>
            </a:r>
            <a:r>
              <a:rPr lang="ru-RU" sz="2800" dirty="0" err="1" smtClean="0"/>
              <a:t>Гоклениус</a:t>
            </a:r>
            <a:r>
              <a:rPr lang="ru-RU" sz="2800" dirty="0" smtClean="0"/>
              <a:t> и О. </a:t>
            </a:r>
            <a:r>
              <a:rPr lang="ru-RU" sz="2800" dirty="0" err="1" smtClean="0"/>
              <a:t>Кассман</a:t>
            </a:r>
            <a:r>
              <a:rPr lang="ru-RU" sz="2800" dirty="0" smtClean="0"/>
              <a:t> впервые ввели термин «психология» (1590).</a:t>
            </a:r>
          </a:p>
          <a:p>
            <a:endParaRPr lang="ru-RU" dirty="0"/>
          </a:p>
        </p:txBody>
      </p:sp>
      <p:pic>
        <p:nvPicPr>
          <p:cNvPr id="4" name="il_fi" descr="http://www.people.su/images/catalog/main/npid_28006.jpg"/>
          <p:cNvPicPr/>
          <p:nvPr/>
        </p:nvPicPr>
        <p:blipFill>
          <a:blip r:embed="rId2" cstate="print"/>
          <a:srcRect/>
          <a:stretch>
            <a:fillRect/>
          </a:stretch>
        </p:blipFill>
        <p:spPr bwMode="auto">
          <a:xfrm>
            <a:off x="1187624" y="3140968"/>
            <a:ext cx="2514972" cy="3029322"/>
          </a:xfrm>
          <a:prstGeom prst="rect">
            <a:avLst/>
          </a:prstGeom>
          <a:noFill/>
          <a:ln w="9525">
            <a:noFill/>
            <a:miter lim="800000"/>
            <a:headEnd/>
            <a:tailEnd/>
          </a:ln>
        </p:spPr>
      </p:pic>
      <p:pic>
        <p:nvPicPr>
          <p:cNvPr id="5" name="Рисунок 4" descr="http://queerspirituality.files.wordpress.com/2009/11/rak.gif">
            <a:hlinkClick r:id="rId3" tgtFrame="_blank"/>
          </p:cNvPr>
          <p:cNvPicPr/>
          <p:nvPr/>
        </p:nvPicPr>
        <p:blipFill>
          <a:blip r:embed="rId4" cstate="print"/>
          <a:srcRect/>
          <a:stretch>
            <a:fillRect/>
          </a:stretch>
        </p:blipFill>
        <p:spPr bwMode="auto">
          <a:xfrm>
            <a:off x="5076056" y="3429000"/>
            <a:ext cx="2088232" cy="216024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Исторический взгляд на предмет психологии</a:t>
            </a:r>
          </a:p>
        </p:txBody>
      </p:sp>
      <p:sp>
        <p:nvSpPr>
          <p:cNvPr id="3" name="Содержимое 2"/>
          <p:cNvSpPr>
            <a:spLocks noGrp="1"/>
          </p:cNvSpPr>
          <p:nvPr>
            <p:ph idx="1"/>
          </p:nvPr>
        </p:nvSpPr>
        <p:spPr>
          <a:xfrm>
            <a:off x="323528" y="2204864"/>
            <a:ext cx="5112568" cy="3907904"/>
          </a:xfrm>
        </p:spPr>
        <p:txBody>
          <a:bodyPr/>
          <a:lstStyle/>
          <a:p>
            <a:pPr>
              <a:buNone/>
            </a:pPr>
            <a:r>
              <a:rPr lang="ru-RU" sz="2200" dirty="0" smtClean="0"/>
              <a:t>Рене Декарт (1596—1650):</a:t>
            </a:r>
          </a:p>
          <a:p>
            <a:r>
              <a:rPr lang="ru-RU" sz="2200" dirty="0" smtClean="0"/>
              <a:t>развил учение о сознании в контексте психофизической проблемы, </a:t>
            </a:r>
          </a:p>
          <a:p>
            <a:r>
              <a:rPr lang="ru-RU" sz="2200" dirty="0" smtClean="0"/>
              <a:t>ввёл критерий для выделения психики,</a:t>
            </a:r>
          </a:p>
          <a:p>
            <a:r>
              <a:rPr lang="ru-RU" sz="2200" dirty="0" smtClean="0"/>
              <a:t>ввёл понятие рефлекса, положив тем самым начало естественнонаучному изучению поведения животных и человека.</a:t>
            </a:r>
            <a:endParaRPr lang="ru-RU" sz="2200" dirty="0"/>
          </a:p>
        </p:txBody>
      </p:sp>
      <p:sp>
        <p:nvSpPr>
          <p:cNvPr id="4" name="Прямоугольник 3"/>
          <p:cNvSpPr/>
          <p:nvPr/>
        </p:nvSpPr>
        <p:spPr>
          <a:xfrm>
            <a:off x="395536" y="1556792"/>
            <a:ext cx="3211713" cy="461665"/>
          </a:xfrm>
          <a:prstGeom prst="rect">
            <a:avLst/>
          </a:prstGeom>
        </p:spPr>
        <p:txBody>
          <a:bodyPr wrap="none">
            <a:spAutoFit/>
          </a:bodyPr>
          <a:lstStyle/>
          <a:p>
            <a:pPr>
              <a:buNone/>
            </a:pPr>
            <a:r>
              <a:rPr lang="ru-RU" sz="2400" u="sng" dirty="0" smtClean="0">
                <a:solidFill>
                  <a:schemeClr val="tx1"/>
                </a:solidFill>
              </a:rPr>
              <a:t>Эпоха Просвещения:</a:t>
            </a:r>
          </a:p>
        </p:txBody>
      </p:sp>
      <p:pic>
        <p:nvPicPr>
          <p:cNvPr id="5" name="i-main-pic" descr="Картинка 3 из 5938">
            <a:hlinkClick r:id="rId2" tgtFrame="_blank"/>
          </p:cNvPr>
          <p:cNvPicPr/>
          <p:nvPr/>
        </p:nvPicPr>
        <p:blipFill>
          <a:blip r:embed="rId3" cstate="print"/>
          <a:srcRect/>
          <a:stretch>
            <a:fillRect/>
          </a:stretch>
        </p:blipFill>
        <p:spPr bwMode="auto">
          <a:xfrm>
            <a:off x="5724128" y="2348880"/>
            <a:ext cx="2736304" cy="345638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Исторический взгляд на предмет психологии</a:t>
            </a:r>
          </a:p>
        </p:txBody>
      </p:sp>
      <p:sp>
        <p:nvSpPr>
          <p:cNvPr id="3" name="Содержимое 2"/>
          <p:cNvSpPr>
            <a:spLocks noGrp="1"/>
          </p:cNvSpPr>
          <p:nvPr>
            <p:ph idx="1"/>
          </p:nvPr>
        </p:nvSpPr>
        <p:spPr>
          <a:xfrm>
            <a:off x="502920" y="2060848"/>
            <a:ext cx="4429120" cy="4339952"/>
          </a:xfrm>
        </p:spPr>
        <p:txBody>
          <a:bodyPr/>
          <a:lstStyle/>
          <a:p>
            <a:pPr marL="609600" indent="-609600">
              <a:buFont typeface="Wingdings" pitchFamily="2" charset="2"/>
              <a:buNone/>
            </a:pPr>
            <a:r>
              <a:rPr lang="ru-RU" sz="2400" dirty="0" smtClean="0"/>
              <a:t>Томас Гоббс (1588—1679):</a:t>
            </a:r>
          </a:p>
          <a:p>
            <a:pPr marL="609600" indent="-609600"/>
            <a:r>
              <a:rPr lang="ru-RU" sz="2400" dirty="0" smtClean="0"/>
              <a:t>В мире нет ничего, кроме материальных тел;</a:t>
            </a:r>
          </a:p>
          <a:p>
            <a:pPr marL="609600" indent="-609600"/>
            <a:r>
              <a:rPr lang="ru-RU" sz="2400" dirty="0" smtClean="0"/>
              <a:t>Ассоциации – это связанные следы ощущений; </a:t>
            </a:r>
          </a:p>
          <a:p>
            <a:pPr marL="609600" indent="-609600"/>
            <a:r>
              <a:rPr lang="ru-RU" sz="2400" dirty="0" smtClean="0"/>
              <a:t>Ассоциации – универсальный закон психологии.</a:t>
            </a:r>
          </a:p>
          <a:p>
            <a:endParaRPr lang="ru-RU" dirty="0"/>
          </a:p>
        </p:txBody>
      </p:sp>
      <p:pic>
        <p:nvPicPr>
          <p:cNvPr id="5" name="i-main-pic" descr="Картинка 7 из 2044">
            <a:hlinkClick r:id="rId2" tgtFrame="_blank"/>
          </p:cNvPr>
          <p:cNvPicPr/>
          <p:nvPr/>
        </p:nvPicPr>
        <p:blipFill>
          <a:blip r:embed="rId3" cstate="print"/>
          <a:srcRect/>
          <a:stretch>
            <a:fillRect/>
          </a:stretch>
        </p:blipFill>
        <p:spPr bwMode="auto">
          <a:xfrm>
            <a:off x="5868144" y="2060848"/>
            <a:ext cx="2415469" cy="308304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1">
  <a:themeElements>
    <a:clrScheme name="3D02">
      <a:dk1>
        <a:sysClr val="windowText" lastClr="000000"/>
      </a:dk1>
      <a:lt1>
        <a:sysClr val="window" lastClr="FFFFFF"/>
      </a:lt1>
      <a:dk2>
        <a:srgbClr val="254B75"/>
      </a:dk2>
      <a:lt2>
        <a:srgbClr val="DDE9EC"/>
      </a:lt2>
      <a:accent1>
        <a:srgbClr val="6183BB"/>
      </a:accent1>
      <a:accent2>
        <a:srgbClr val="96DB6F"/>
      </a:accent2>
      <a:accent3>
        <a:srgbClr val="42BCC2"/>
      </a:accent3>
      <a:accent4>
        <a:srgbClr val="EE8F48"/>
      </a:accent4>
      <a:accent5>
        <a:srgbClr val="44C4F2"/>
      </a:accent5>
      <a:accent6>
        <a:srgbClr val="A09158"/>
      </a:accent6>
      <a:hlink>
        <a:srgbClr val="B292CA"/>
      </a:hlink>
      <a:folHlink>
        <a:srgbClr val="6B5680"/>
      </a:folHlink>
    </a:clrScheme>
    <a:fontScheme name="3D02">
      <a:majorFont>
        <a:latin typeface="Arial"/>
        <a:ea typeface=""/>
        <a:cs typeface=""/>
        <a:font script="Grek" typeface="Calibri"/>
        <a:font script="Cyrl" typeface="Calibri"/>
        <a:font script="Jpan" typeface="HGPｺﾞｼｯｸE"/>
        <a:font script="Hang" typeface="맑은 고딕"/>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Arial"/>
        <a:ea typeface=""/>
        <a:cs typeface=""/>
        <a:font script="Grek" typeface="Calibri"/>
        <a:font script="Cyrl" typeface="Calibri"/>
        <a:font script="Jpan" typeface="HGPｺﾞｼｯｸE"/>
        <a:font script="Hang" typeface="맑은 고딕"/>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3D02">
      <a:fillStyleLst>
        <a:solidFill>
          <a:schemeClr val="phClr"/>
        </a:solidFill>
        <a:gradFill rotWithShape="1">
          <a:gsLst>
            <a:gs pos="0">
              <a:schemeClr val="phClr">
                <a:tint val="50000"/>
                <a:satMod val="150000"/>
              </a:schemeClr>
            </a:gs>
            <a:gs pos="35000">
              <a:schemeClr val="phClr">
                <a:tint val="40000"/>
                <a:satMod val="200000"/>
              </a:schemeClr>
            </a:gs>
            <a:gs pos="100000">
              <a:schemeClr val="phClr">
                <a:tint val="15000"/>
                <a:satMod val="200000"/>
              </a:schemeClr>
            </a:gs>
          </a:gsLst>
          <a:lin ang="16200000" scaled="1"/>
        </a:gradFill>
        <a:gradFill rotWithShape="1">
          <a:gsLst>
            <a:gs pos="10000">
              <a:schemeClr val="phClr">
                <a:shade val="40000"/>
                <a:satMod val="200000"/>
              </a:schemeClr>
            </a:gs>
            <a:gs pos="65000">
              <a:schemeClr val="phClr">
                <a:shade val="93000"/>
                <a:satMod val="130000"/>
              </a:schemeClr>
            </a:gs>
            <a:gs pos="100000">
              <a:schemeClr val="phClr">
                <a:tint val="70000"/>
                <a:shade val="100000"/>
                <a:satMod val="200000"/>
              </a:schemeClr>
            </a:gs>
          </a:gsLst>
          <a:lin ang="16200000" scaled="0"/>
        </a:gradFill>
      </a:fillStyleLst>
      <a:lnStyleLst>
        <a:ln w="6350" cap="flat" cmpd="sng" algn="ctr">
          <a:solidFill>
            <a:schemeClr val="phClr"/>
          </a:solidFill>
          <a:prstDash val="solid"/>
        </a:ln>
        <a:ln w="22225" cap="flat" cmpd="sng" algn="ctr">
          <a:solidFill>
            <a:schemeClr val="phClr"/>
          </a:solidFill>
          <a:prstDash val="solid"/>
        </a:ln>
        <a:ln w="31750" cap="flat" cmpd="sng" algn="ctr">
          <a:solidFill>
            <a:schemeClr val="phClr"/>
          </a:solidFill>
          <a:prstDash val="solid"/>
        </a:ln>
      </a:lnStyleLst>
      <a:effectStyleLst>
        <a:effectStyle>
          <a:effectLst>
            <a:outerShdw blurRad="50800" dist="38100" dir="2700000" rotWithShape="0">
              <a:srgbClr val="000000">
                <a:alpha val="38000"/>
              </a:srgbClr>
            </a:outerShdw>
          </a:effectLst>
          <a:scene3d>
            <a:camera prst="orthographicFront">
              <a:rot lat="0" lon="0" rev="0"/>
            </a:camera>
            <a:lightRig rig="flat" dir="t"/>
          </a:scene3d>
          <a:sp3d prstMaterial="dkEdge">
            <a:bevelT w="63500" h="57150"/>
          </a:sp3d>
        </a:effectStyle>
        <a:effectStyle>
          <a:effectLst>
            <a:outerShdw blurRad="50800" dist="38100" dir="2700000" rotWithShape="0">
              <a:srgbClr val="000000">
                <a:alpha val="37000"/>
              </a:srgbClr>
            </a:outerShdw>
          </a:effectLst>
          <a:scene3d>
            <a:camera prst="orthographicFront">
              <a:rot lat="0" lon="0" rev="0"/>
            </a:camera>
            <a:lightRig rig="flat" dir="t"/>
          </a:scene3d>
          <a:sp3d prstMaterial="dkEdge">
            <a:bevelT w="88900" h="82550"/>
          </a:sp3d>
        </a:effectStyle>
        <a:effectStyle>
          <a:effectLst>
            <a:outerShdw blurRad="50800" dist="38100" dir="2700000" rotWithShape="0">
              <a:srgbClr val="000000">
                <a:alpha val="35000"/>
              </a:srgbClr>
            </a:outerShdw>
          </a:effectLst>
          <a:scene3d>
            <a:camera prst="orthographicFront">
              <a:rot lat="0" lon="0" rev="0"/>
            </a:camera>
            <a:lightRig rig="flat" dir="t"/>
          </a:scene3d>
          <a:sp3d prstMaterial="dkEdge">
            <a:bevelT w="114300" h="107950"/>
          </a:sp3d>
        </a:effectStyle>
      </a:effectStyleLst>
      <a:bgFillStyleLst>
        <a:solidFill>
          <a:schemeClr val="phClr"/>
        </a:solidFill>
        <a:gradFill rotWithShape="1">
          <a:gsLst>
            <a:gs pos="7000">
              <a:schemeClr val="phClr">
                <a:tint val="100000"/>
                <a:shade val="60000"/>
                <a:satMod val="180000"/>
              </a:schemeClr>
            </a:gs>
            <a:gs pos="48000">
              <a:schemeClr val="phClr">
                <a:tint val="83000"/>
                <a:shade val="100000"/>
                <a:satMod val="300000"/>
              </a:schemeClr>
            </a:gs>
            <a:gs pos="83000">
              <a:schemeClr val="phClr">
                <a:tint val="99000"/>
                <a:shade val="100000"/>
                <a:satMod val="180000"/>
              </a:schemeClr>
            </a:gs>
            <a:gs pos="100000">
              <a:schemeClr val="phClr">
                <a:shade val="60000"/>
                <a:satMod val="180000"/>
                <a:lumMod val="90000"/>
              </a:schemeClr>
            </a:gs>
          </a:gsLst>
          <a:lin ang="2700000" scaled="1"/>
        </a:gradFill>
        <a:gradFill rotWithShape="1">
          <a:gsLst>
            <a:gs pos="0">
              <a:schemeClr val="phClr">
                <a:tint val="90000"/>
                <a:satMod val="250000"/>
              </a:schemeClr>
            </a:gs>
            <a:gs pos="59000">
              <a:schemeClr val="phClr">
                <a:shade val="80000"/>
                <a:satMod val="130000"/>
              </a:schemeClr>
            </a:gs>
            <a:gs pos="100000">
              <a:schemeClr val="phClr">
                <a:shade val="50000"/>
                <a:satMod val="110000"/>
              </a:schemeClr>
            </a:gs>
          </a:gsLst>
          <a:path path="circle">
            <a:fillToRect l="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Тема1</Template>
  <TotalTime>234</TotalTime>
  <Words>824</Words>
  <Application>Microsoft Office PowerPoint</Application>
  <PresentationFormat>Экран (4:3)</PresentationFormat>
  <Paragraphs>119</Paragraphs>
  <Slides>24</Slides>
  <Notes>16</Notes>
  <HiddenSlides>0</HiddenSlides>
  <MMClips>0</MMClips>
  <ScaleCrop>false</ScaleCrop>
  <HeadingPairs>
    <vt:vector size="4" baseType="variant">
      <vt:variant>
        <vt:lpstr>Тема</vt:lpstr>
      </vt:variant>
      <vt:variant>
        <vt:i4>1</vt:i4>
      </vt:variant>
      <vt:variant>
        <vt:lpstr>Заголовки слайдов</vt:lpstr>
      </vt:variant>
      <vt:variant>
        <vt:i4>24</vt:i4>
      </vt:variant>
    </vt:vector>
  </HeadingPairs>
  <TitlesOfParts>
    <vt:vector size="25" baseType="lpstr">
      <vt:lpstr>Тема1</vt:lpstr>
      <vt:lpstr>Введение в психологию. Психология сознания </vt:lpstr>
      <vt:lpstr>Психология как наука</vt:lpstr>
      <vt:lpstr>Психология как наука</vt:lpstr>
      <vt:lpstr>Исторический взгляд на предмет психологии</vt:lpstr>
      <vt:lpstr>Исторический взгляд на предмет психологии</vt:lpstr>
      <vt:lpstr>Исторический взгляд на предмет психологии</vt:lpstr>
      <vt:lpstr>Исторический взгляд на предмет психологии</vt:lpstr>
      <vt:lpstr>Исторический взгляд на предмет психологии</vt:lpstr>
      <vt:lpstr>Исторический взгляд на предмет психологии</vt:lpstr>
      <vt:lpstr>Исторический взгляд на предмет психологии</vt:lpstr>
      <vt:lpstr>Определение сознания</vt:lpstr>
      <vt:lpstr>Классическая психология сознания</vt:lpstr>
      <vt:lpstr>Структурная психология сознания</vt:lpstr>
      <vt:lpstr>Структурная психология сознания</vt:lpstr>
      <vt:lpstr>Структурная психология сознания</vt:lpstr>
      <vt:lpstr>Структурная психология сознания</vt:lpstr>
      <vt:lpstr>Структурная психология сознания</vt:lpstr>
      <vt:lpstr>Функциональная психология сознания</vt:lpstr>
      <vt:lpstr>Функциональная психология сознания</vt:lpstr>
      <vt:lpstr>Функциональная психология сознания</vt:lpstr>
      <vt:lpstr>Современные представления о сознании. Законы работы сознания:</vt:lpstr>
      <vt:lpstr>Законы работы сознания</vt:lpstr>
      <vt:lpstr>Функции сознания</vt:lpstr>
      <vt:lpstr>Свойства сознания</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Школа Юного Психолога</dc:title>
  <dc:creator>USER</dc:creator>
  <cp:lastModifiedBy>Svetik</cp:lastModifiedBy>
  <cp:revision>41</cp:revision>
  <cp:lastPrinted>1601-01-01T00:00:00Z</cp:lastPrinted>
  <dcterms:created xsi:type="dcterms:W3CDTF">2010-10-24T07:33:06Z</dcterms:created>
  <dcterms:modified xsi:type="dcterms:W3CDTF">2016-12-20T21:25:43Z</dcterms:modified>
</cp:coreProperties>
</file>