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66" r:id="rId5"/>
    <p:sldId id="267" r:id="rId6"/>
    <p:sldId id="276" r:id="rId7"/>
    <p:sldId id="27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4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846B65-0376-448A-80BF-4654AA0BD0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B4BE24-D386-4AA5-8AF4-2B92DE3E0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42852"/>
            <a:ext cx="5105400" cy="5286412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Личность спортсмена как субъекта </a:t>
            </a:r>
            <a:r>
              <a:rPr lang="ru-RU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спортивной деятельности</a:t>
            </a:r>
            <a:br>
              <a:rPr lang="ru-RU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Часть 3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характере человека выражаются такие его наиболее устойчивые свойства, которые в значительной степени обусловливают поведение, отношения с другими людьми и с внешним миром. Характер воплощает в себе общечеловеческие свойства и индивидуальные особенности.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структуре характера человека можно выделить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**направленность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**особенности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взаимодействия с окружающим миром;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**уровень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активности и устойчивости при выполнении различных видов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**эмоционально-волевую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**уровень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интеграции различных свойств личности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509120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 человека приобретает свою социальную направленность в соответствии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разноуровневыми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целями его основных видов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направленность личности находит свое выражение в отношении: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другим людям (доброта, отзывчивость, уважение, дружба, симпатия и др.);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своим видам деятельности (добросовестность, дисциплинированность, трудолюбие, ответственность);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своей Родине (патриотизм, героизм, преданность идеалам);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самому себе (достоинство, гордость, скромность, самолюбие);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природе, вещам, различным явлениям (бережливость, аккуратность).</a:t>
            </a:r>
          </a:p>
        </p:txBody>
      </p:sp>
      <p:pic>
        <p:nvPicPr>
          <p:cNvPr id="47106" name="Picture 2" descr="http://g4.delphi.lv/images/pix/900x471/FabSCN-ldzk/darya-domracheva-439865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63812"/>
            <a:ext cx="7200800" cy="3433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Особо следует подчеркнуть, что личность обладает определенной целостностью, которая обеспечивается интегрирующей функцией эмоций, мотивов и воли. Эмоции и мотивы побуждают спортсмена к проявлению определенных черт характера, а воля (через волевые усилия) осуществляет реализацию деятельности с помощью этих черт характера.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стрессовых ситуациях проявляется установка спортсмена на достижение успеха или избежание неудачи. Люди, у которых преобладает установка на достижение успеха, часто рискуют в острых ситуациях спортивного поединка. Спортсмены, у которых преобладает установка на избежание неудачи, более осмотрительны, ставят перед собой посильные цели, реже рискуют.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51344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Уровень притязаний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одна из важнейших характеристик личности, определяющая относительно устойчивый уровень надежды на успех в деятельности. При этом не всегда для надежды на успех есть реальные предпосылки, или напротив, низкий уровень притязаний сопряжен со слабой уверенностью в успехе, несмотря на реальный шанс победы. Оптимальным для спорта следует признать слегка завышенный уровень притязаний, на грани адекватного и высокого.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Потребность достижений характеризует зависимость спортсмена и команды от условий, связанных со спортивными достижениями. Есть команды, согласные на участие в соревнованиях ради простого участия (но не все хотят с ними соревноваться), есть команды, готовые ради победы почти на все (но с ними тоже мало кто желает встречаться), есть команды, которые могут реально поставить посильную, но интересную для себя задачу, учтя реальную подготовленность соперника и свои возможности, ставя себе цели и действуя в зоне ближайшего развития (по Л. 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Выготскому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Более предпочтительным для спортивного взаимодействия следует признать последний вариант, хотя его осуществление на практике достаточно сложно, поскольку не всегда потребность в достижении равномерно распределяется между членами команды, у каждого может найтись повод для большей или меньшей ценности победы в конкретном соревновании. Тем не менее опытные наставники команд находят даже известный смысл в такой разнице потребности в достижении, в различном вкладе каждого спортсмена в общий успех.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Спорт, по сути своей, хорошее средство для воспитания личностных качеств. Роль спортивной деятельности в формировании характера заключается в том, что она образует те своеобразные потенциальные основы действий, в которых выражается характер человека, его индивидуальные особенности, воля. Но для того, чтобы выполняемые спортсменом действия в процессе тренировки стали устойчивыми, надежными, они должны сформироваться в систему навыков, благодаря которым в экстремальных условиях соревнований спортсмен проявляет бойцовский характер и способен совершать поступки без длительного размышления и колебаний.</a:t>
            </a:r>
          </a:p>
        </p:txBody>
      </p:sp>
      <p:pic>
        <p:nvPicPr>
          <p:cNvPr id="49154" name="Picture 2" descr="http://gorodanews.ru/wp-content/uploads/2012-05-11/gornye-lyzhi-na-kakix-kurortax-v-alpax-uzhe-mozhno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12976"/>
            <a:ext cx="6480720" cy="3510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1544</TotalTime>
  <Words>587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  Личность спортсмена как субъекта спортивной деятельности  Часть 3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Агрессия в спорте</dc:title>
  <dc:creator>User</dc:creator>
  <cp:lastModifiedBy>Admin</cp:lastModifiedBy>
  <cp:revision>23</cp:revision>
  <dcterms:created xsi:type="dcterms:W3CDTF">2016-04-06T16:48:21Z</dcterms:created>
  <dcterms:modified xsi:type="dcterms:W3CDTF">2017-02-17T17:53:51Z</dcterms:modified>
</cp:coreProperties>
</file>