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8" r:id="rId6"/>
    <p:sldId id="269" r:id="rId7"/>
    <p:sldId id="270" r:id="rId8"/>
    <p:sldId id="271" r:id="rId9"/>
    <p:sldId id="272" r:id="rId10"/>
    <p:sldId id="273" r:id="rId11"/>
    <p:sldId id="26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40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D846B65-0376-448A-80BF-4654AA0BD0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1B4BE24-D386-4AA5-8AF4-2B92DE3E0C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846B65-0376-448A-80BF-4654AA0BD0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B4BE24-D386-4AA5-8AF4-2B92DE3E0C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D846B65-0376-448A-80BF-4654AA0BD0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1B4BE24-D386-4AA5-8AF4-2B92DE3E0C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846B65-0376-448A-80BF-4654AA0BD0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B4BE24-D386-4AA5-8AF4-2B92DE3E0C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D846B65-0376-448A-80BF-4654AA0BD0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1B4BE24-D386-4AA5-8AF4-2B92DE3E0C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846B65-0376-448A-80BF-4654AA0BD0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B4BE24-D386-4AA5-8AF4-2B92DE3E0C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846B65-0376-448A-80BF-4654AA0BD0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B4BE24-D386-4AA5-8AF4-2B92DE3E0C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846B65-0376-448A-80BF-4654AA0BD0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B4BE24-D386-4AA5-8AF4-2B92DE3E0C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D846B65-0376-448A-80BF-4654AA0BD0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B4BE24-D386-4AA5-8AF4-2B92DE3E0C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846B65-0376-448A-80BF-4654AA0BD0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B4BE24-D386-4AA5-8AF4-2B92DE3E0C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846B65-0376-448A-80BF-4654AA0BD0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B4BE24-D386-4AA5-8AF4-2B92DE3E0C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D846B65-0376-448A-80BF-4654AA0BD0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1B4BE24-D386-4AA5-8AF4-2B92DE3E0CC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214290"/>
            <a:ext cx="5105400" cy="5000660"/>
          </a:xfrm>
        </p:spPr>
        <p:txBody>
          <a:bodyPr>
            <a:normAutofit fontScale="90000"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Личность спортсмена как субъекта </a:t>
            </a:r>
            <a:r>
              <a:rPr lang="ru-RU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спортивной деятельности</a:t>
            </a:r>
            <a:br>
              <a:rPr lang="ru-RU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Часть 1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980728"/>
            <a:ext cx="777686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Третий компонент структуры личности определяет ее возможности и включает ту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систему способностей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которая обеспечивает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успех спортивной деятельности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Развитие способностей зависит и от направленности личности и от ее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психодинамических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свойств. Сформировавшиеся способности в основном проявляются в уровне развития различных, характерных для определенного вида деятельности психических качеств, о которых здесь мы говорить не будем.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Четвертый компонент структуры личности, как бы надстраивающийся над остальными,-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система самоуправления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собственно «Я» спортсмена. Этот компонент относится к самосознанию личности и осуществляет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саморегуляцию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самоконтроль поведения и деятельности.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2656"/>
            <a:ext cx="72728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Психология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личности соотносится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учением о способностях, типах темперамента и их свойствах, типологии характеров и их формировании, теории воли и волевой регуляции поведения и развития воли у человека, психологической теории эмоций и роли эмоций в жизни человека, психологической теории мотивации и мотивах деятельности.</a:t>
            </a:r>
          </a:p>
        </p:txBody>
      </p:sp>
      <p:pic>
        <p:nvPicPr>
          <p:cNvPr id="41986" name="Picture 2" descr="http://ng.sb.by/upload/medialibrary/e1f/e1f1fb47887968514c7099307a6481f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2132856"/>
            <a:ext cx="3888432" cy="44315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1052736"/>
            <a:ext cx="73888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Личность – понятие многогранное и глобальное. Чаще всего личность определяют как человека в совокупности его социальных, приобретенных качеств. </a:t>
            </a:r>
            <a:endParaRPr lang="ru-RU" sz="2800" dirty="0" smtClean="0"/>
          </a:p>
          <a:p>
            <a:r>
              <a:rPr lang="ru-RU" sz="2800" dirty="0" smtClean="0"/>
              <a:t>В </a:t>
            </a:r>
            <a:r>
              <a:rPr lang="ru-RU" sz="2800" dirty="0"/>
              <a:t>понятие «личность» обычно включают свойства, которые являются более или менее устойчивыми и свидетельствуют об индивидуальности человека, определяя его значимые для людей поступки.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404664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404664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/>
              <a:t>Личность</a:t>
            </a:r>
            <a:r>
              <a:rPr lang="ru-RU" dirty="0" smtClean="0"/>
              <a:t> </a:t>
            </a:r>
            <a:r>
              <a:rPr lang="ru-RU" dirty="0"/>
              <a:t>– это человек, взятый в системе таких его психологических характеристик, которые социально обусловлены, проявляются в общественных по природе связях и отношениях, являются устойчивыми, определяют нравственные поступки человека, имеющие существенное значение для него самого и окружающих.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9938" name="Picture 2" descr="http://shanehipps.com/wp-content/uploads/2011/07/198-1-John-3.01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348880"/>
            <a:ext cx="5976664" cy="37444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611560" y="487124"/>
            <a:ext cx="70202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Структуру личности составляют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направленность, темперамент, характер, способности 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саморрегуляцию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251520" y="1335251"/>
            <a:ext cx="8280920" cy="50783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Первый компонент -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направленность личности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или избирательное отношение человека к действительности. В спорте направленность личности во многом предопределяется мотивацией высших достижений.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ряде исследований была установлена связь между мотивацией достижений и таким свойством личности спортсмена, как тревожность - относительно устойчивая предрасположенность личности отвечать на угрожающие ситуации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эмоциональныи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состояниями тревоги или страха. Большинство выдающихся спортсменов довольно тревожны.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Различают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социальную тревожность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(свойство личности) и 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психодинамическую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тревожность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(свойство темперамента). Первая в основном определяется жизненным опытом, а вторая - врожденными особенностями человека.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Тревожность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может также быть «антиципированной» (т.е. возникать задолго до начала экстремальной ситуации, как результат прогноза предстоящих трудностей) и «символической» (опасность не обязательно затрагивает жизненные интересы, а вызвана проблемами самооценки).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Интенсивность стремления к эффективной деятельности (сила мотива) определяет состояние тревоги. Фиксируясь, такое состояние способствует развитию тревожности. Чем сильней сила мотива, тем тревожней спортсмен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13690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Второй компонент структуры личности -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черты характера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Вообще, физическая деятельность развивает такие черты личности, как настойчивость, упорство, инициативность, стремление «постоять за себя». Эти черты практически не зависят от вида спорта.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Наиболее типичными для спортсменов чертами характера являются: эмоциональная устойчивость, стремление к лидерству, склонность к риску, расчетливость, новаторство, самоконтроль, общительность.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 основании большого опыта работы спортивные психологи выделяют ряд личностных качеств, которые, как считается, можно назвать типичными, стандартными чертами для спортсмена-чемпиона: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**концентрация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как личностная черта спортсмена; это дает ему возможность быть постоянно (а не одноразово, с помощью воли) целеустремленным и готовым к действию (например, длительные по времени соревнования в художественной гимнастике, теннисе, шахматах);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**установка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 мотивации, т.е. спортсмен всегда нацелен на достижение значительных результатов.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Постоянная концентрация и установка к мотивации являются типичными чертами спортсмена высшей квалификации, который в своей деятельности всегда нацелен на достижение значительных результатов.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49694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Среди личностных черт, присущих спортсменам, определенную роль играют черты, способствующие их профессиональной успешности. Если для журналистов, психологов и педагогов большое значение имеют коммуникативные навыки, то для спортсменов это умение полностью отдаться работе (максимальная самоотдача, "через не хочу"), самодисциплина, а также умение дистанцироваться от окружающих, целиком отдавая себя поставленной цели.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 чертам, которые отличают спортсменов-чемпионов, также относятся: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ритуализм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апробированная в течение многих лет жизни в спорте своеобразная система психологического настроя на оптимальное выполнение деятельности;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**устойчивость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качество, которое формирует спортивная деятельность, условия пребывания в которой часто связаны с завистью, закулисной борьбой, ложным судейством, враждебностью болельщиков, средств массовой информации (СМИ). Все это помогает спортсмену-чемпиону защищать его личность от разрушения и противостоять трудностям и препятствиям. Ярким подтверждением вышесказанного могут служить исследования эмоционального выгорания спортсменов высокой квалификации в различных видах спорта.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208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Этими исследованиями доказано: если у обычных людей, не занимающихся спортом, постепенное увеличение стадий эмоционального выгорания указывает на неблагоприятные изменения в эмоциональной сфере, то увеличение именно второй стадии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резистентности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сопротивления (от англ.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resistance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сопротивление), свидетельствует о способности спортсмена противодействовать любым факторам, стоящим на пути к достижению цели. Это и является одной из модельных личностных психологических качеств, указывающих на высокий профессионализм спортсмена;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**стабильность личностных, профессиональных, поведенческих, характерологических проявлений, в основе которых лежит очень высокий уровень постоянного самоконтроля. Это связано с обусловленностью психологической подготовки высококвалифицированных спортсменов, спецификой состояния, в котором может находиться спортсмен и которое некоторые специалисты называют "страхом успеха".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48680"/>
            <a:ext cx="820891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Исследования показали, что у спортсмена, который ценой невероятных психологических и физических затрат сделал в процессе подготовки к соревнованиям все возможное, может возникнуть один из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четырех видов "страха успеха"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"страх опасности"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страх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одиночества"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страх ответственности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страх отсутствия смысла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"Страх опасности"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существует на двух уровнях: физическом и эмоциональном. Физический уровень связан с тем, что спортсмен боится травмироваться в последний момент, боится соперников, которые не желают его успеха и т.д. Эмоциональный уровень зависит от вклада, который делает любой высококвалифицированный спортсмен своими достижениями в общий успех команды. Причем, чем известнее имя спортсмена, тем большие требования предъявляют к нему СМИ, функционеры спорта и т.д. Именно поэтому спортсмен очень ценит каждую минуту личной жизни, без тщательного и надоедливого вмешательства кого-либо.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784887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стремлении побыть одному, спортсмен может оказаться во власти "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страха одиночества".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Этот страх возникает, когда спортсмен один на один остается с проблемами, связанными с его спортивной жизнью. Тренер помогает, контролирует, поддерживает. Но только спортсмен выйдет на ринг, помост, беговую дорожку, только он будет соревноваться, побеждать или проигрывать.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спортсмена имеет место "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страх ответственности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", когда он знает, что страна, команда, товарищи ждут от него очень многого: достижений, рекордов, успеха.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Нередко такая психологическая нагрузка оказывается не под силу спортсмену; возникает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"страх отсутствия смысла"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Это последняя составляющая "страха успеха". Она указывает на наличие или отсутствие целостности, силы личности спортсмена, которого отличает умение постоянно наполнять свою жизнь определенным смыслом, осуществлять планирование на перспективу и никогда не останавливаться на достигнутом. Только тогда жизнь становится богатой и наполненной реальным содержанием. В противном случае спортсмен напоминает белку в колесе: начало — процесс и вновь начало, что неизбежно вызывает вопросы к самому себе: "Зачем все это? Что дальше?" На такие вопросы, как правило, нет ответа.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1544</TotalTime>
  <Words>799</Words>
  <Application>Microsoft Office PowerPoint</Application>
  <PresentationFormat>Экран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  Личность спортсмена как субъекта спортивной деятельности  Часть 1</vt:lpstr>
      <vt:lpstr>Слайд 2</vt:lpstr>
      <vt:lpstr>  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Агрессия в спорте</dc:title>
  <dc:creator>User</dc:creator>
  <cp:lastModifiedBy>Admin</cp:lastModifiedBy>
  <cp:revision>23</cp:revision>
  <dcterms:created xsi:type="dcterms:W3CDTF">2016-04-06T16:48:21Z</dcterms:created>
  <dcterms:modified xsi:type="dcterms:W3CDTF">2017-02-17T17:51:20Z</dcterms:modified>
</cp:coreProperties>
</file>