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9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0B3B-BF2A-49CE-AFD8-EE929123FA1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E1574-D9F4-4C34-853D-3D656AC1B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nkoboev.ru/images/NDIxNDA4/Bankoboev.Ru_salatovyi_fon_i_belye_b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ПСИХОЛОГИЯ ДЕТСКОГО СПОРТА.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Часть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1285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http://www.2mm.ru/uploads/article/images/shutterstock_711329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3417"/>
            <a:ext cx="3786150" cy="257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skistop.ru/images/cms/data/AllNews/19-12-2012/mendetdo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0834" y="142852"/>
            <a:ext cx="332316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static.eva.ru/eva/70000-80000/72816/channel/detsksport640400_7766912041087321.jpg?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357693"/>
            <a:ext cx="3786183" cy="236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expatechodubai.com/wp-content/uploads/2010/10/tennis-bo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52"/>
            <a:ext cx="343047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ankoboev.ru/images/NDIxNDA4/Bankoboev.Ru_salatovyi_fon_i_belye_b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 создает очень широкий диапазон возможностей для развития человека. Однако то, какие из этих возможностей, как и в какой мере будут использованы в каждой конкретной спортивной карьере, зависит от совокупности факторов развития спортсмена. В наиболее общем виде можно выделить следующие особенности проявления общих закономерностей развития человека в спорте: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nkoboev.ru/images/NDIxNDA4/Bankoboev.Ru_salatovyi_fon_i_belye_b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lwts.eu/wp-content/uploads/2012/11/growth-1.jpeg"/>
          <p:cNvPicPr>
            <a:picLocks noChangeAspect="1" noChangeArrowheads="1"/>
          </p:cNvPicPr>
          <p:nvPr/>
        </p:nvPicPr>
        <p:blipFill>
          <a:blip r:embed="rId3" cstate="print">
            <a:lum bright="19000"/>
          </a:blip>
          <a:srcRect/>
          <a:stretch>
            <a:fillRect/>
          </a:stretch>
        </p:blipFill>
        <p:spPr bwMode="auto">
          <a:xfrm>
            <a:off x="5775398" y="2714620"/>
            <a:ext cx="3368602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Акселерация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(ускорение)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развития,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обусловлена развертыванием спортивной карьеры в периоды наиболее интенсивного роста и созревания человека, наложением ее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сензитивные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периоды развития практически всех психических функций, процессов, свойств, двигательных качеств, когда целенаправленные педагогические воздействия дают наибольший эффект. Данная особенность зафиксирована в многочисленных исследованиях, где сравнивается развитие спортсменов и тех, кто спортом не занимается.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ankoboev.ru/images/NDIxNDA4/Bankoboev.Ru_salatovyi_fon_i_belye_b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Пластичность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проявляется в развитии психических функций, процессов, свойств и качеств, обеспечивающих приспособление к требованиям избранного вида спорта и спортивного амплуа.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ankoboev.ru/images/NDIxNDA4/Bankoboev.Ru_salatovyi_fon_i_belye_b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обучения движениям у детей развиваются умственные способности, нравственные и эстетические чувства, формируется сознательное отношение к своей деятельности и в связи с этим целенаправленность, организованность. Все это во взаимосвязи является осуществлением комплексного подхода к процессу обучения, который содействует формированию всесторонне развитой личности.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sicholog.kiev.ua/images/stories/foto/detski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43" y="4071942"/>
            <a:ext cx="278605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ankoboev.ru/images/NDIxNDA4/Bankoboev.Ru_salatovyi_fon_i_belye_b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Условия развития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определяют собой те внутренние и внешние постоянно действующие факторы, которые, не выступая в качестве движущих сил развития, тем не менее влияют на него, направляя ход развития, формируя его динамику и определяя конечные результаты. Что же касается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законов  психического развития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то они определяют собой те общие и частные закономерности, с помощью которых можно описать психическое развитие человека и, опираясь на которые, можно этим развитием управлять.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cs323228.vk.me/v323228000/77aa/uc25BhIqu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355" y="4857760"/>
            <a:ext cx="1538645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ankoboev.ru/images/NDIxNDA4/Bankoboev.Ru_salatovyi_fon_i_belye_b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650085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Включение в занятия спортом способствуют развитию у юных спортсменов мотивации и самосознания, о чем говорит увеличение достоверных различий по показателям самооценки, мотивации достижения между подростками обоего пола, занимающихся и не занимающихся спортом, в возрастной группе 12-13 лет по сравнению с группой 9-11 лет.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Юные спортсмены отличаются от сверстников, не занимающихся спортом, реалистичностью самооценки, меньшей боязнью неудач, более низкой тревожностью. Сходной особенностью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самоотношения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подростков, занимающихся и не занимающихся спортом, является,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завышенность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притязаний.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Девочки отличаются от мальчиков более высокими показателями надежды на успех и меньшей боязнью неудач. Данное различие можно расценить как следствие влияния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полоролевых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стереотипов мужественности и женственности, рассматривающих успех как важный признак мужественности. Жесткое требование достижения успеха, предъявляемое мальчикам, и приводит к тому, что они более осторожно прогнозируют успех и больше, чем девочки опасаются неудачи.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ankoboev.ru/images/NDIxNDA4/Bankoboev.Ru_salatovyi_fon_i_belye_b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64405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мальчиков-спортсменов более выражены корреляционные связи тревожности и самооценки, в то время как у их ровесников, не занимающихся спортом, более представлены корреляционные связи показателей тревожности и мотивации достижения, что также обусловлено различиями в опыте реального проявления и испытания собственных возможностей.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12-13 лет дети гораздо более реалистично, чем в 9-11 лет судят о своих возможностях, но затрудняются в реалистичной постановке целей.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Юные спортсмены-подростки в силу возрастных особенностей чувствительны к оценкам окружающих и опасаются неудач из-за санкций со стороны окружающих.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Нежелательным является чрезмерное давление на юных спортсменов со стороны значимых для них взрослых, выражающееся в требовании от них высоких спортивных результатов как можно быстрее. Требования такого рода повышают боязнь неудач и вызывают рост тревожности. Психологическое давление взрослых может быть причиной прекращения занятий спортом. Это значит, что не только юные спортсмены, но и родители, тренеры должны уметь ставить реалистичные цели перед собой и перед детьми.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nkoboev.ru/images/NDIxNDA4/Bankoboev.Ru_salatovyi_fon_i_belye_b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cs409522.vk.me/v409522146/29ac/PTn3omtv3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0" y="0"/>
            <a:ext cx="1390650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Психологическая поддержка юных спортсменов со стороны взрослых, исключение сильного психологического давления, помощь подросткам в формировании реалистичного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самоотношения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навыков постановки целей, предотвращение развития у них чрезмерной боязни неудач является условием их спортивных достижений в будущем.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www.colady.ru/wp-content/uploads/2013/10/81851_6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3047990" cy="205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cdnimg.rg.ru/img/content/101/59/93/600_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357694"/>
            <a:ext cx="3071794" cy="204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gorodvitebsk.by/data/textimages/karina/01-15/841f7fa97f899939410978b6e2406a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429132"/>
            <a:ext cx="2967970" cy="19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202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ПСИХОЛОГИЯ ДЕТСКОГО СПОРТА. Часть 2</vt:lpstr>
      <vt:lpstr>Спорт создает очень широкий диапазон возможностей для развития человека. Однако то, какие из этих возможностей, как и в какой мере будут использованы в каждой конкретной спортивной карьере, зависит от совокупности факторов развития спортсмена. В наиболее общем виде можно выделить следующие особенности проявления общих закономерностей развития человека в спорте:</vt:lpstr>
      <vt:lpstr>Акселерация (ускорение) развития, обусловлена развертыванием спортивной карьеры в периоды наиболее интенсивного роста и созревания человека, наложением ее на сензитивные периоды развития практически всех психических функций, процессов, свойств, двигательных качеств, когда целенаправленные педагогические воздействия дают наибольший эффект. Данная особенность зафиксирована в многочисленных исследованиях, где сравнивается развитие спортсменов и тех, кто спортом не занимается. </vt:lpstr>
      <vt:lpstr>Пластичность проявляется в развитии психических функций, процессов, свойств и качеств, обеспечивающих приспособление к требованиям избранного вида спорта и спортивного амплуа. </vt:lpstr>
      <vt:lpstr>В процессе обучения движениям у детей развиваются умственные способности, нравственные и эстетические чувства, формируется сознательное отношение к своей деятельности и в связи с этим целенаправленность, организованность. Все это во взаимосвязи является осуществлением комплексного подхода к процессу обучения, который содействует формированию всесторонне развитой личности.</vt:lpstr>
      <vt:lpstr>Условия развития определяют собой те внутренние и внешние постоянно действующие факторы, которые, не выступая в качестве движущих сил развития, тем не менее влияют на него, направляя ход развития, формируя его динамику и определяя конечные результаты. Что же касается законов  психического развития,  то они определяют собой те общие и частные закономерности, с помощью которых можно описать психическое развитие человека и, опираясь на которые, можно этим развитием управлять. </vt:lpstr>
      <vt:lpstr>    *Включение в занятия спортом способствуют развитию у юных спортсменов мотивации и самосознания, о чем говорит увеличение достоверных различий по показателям самооценки, мотивации достижения между подростками обоего пола, занимающихся и не занимающихся спортом, в возрастной группе 12-13 лет по сравнению с группой 9-11 лет.  *Юные спортсмены отличаются от сверстников, не занимающихся спортом, реалистичностью самооценки, меньшей боязнью неудач, более низкой тревожностью. Сходной особенностью самоотношения подростков, занимающихся и не занимающихся спортом, является, завышенность притязаний. * Девочки отличаются от мальчиков более высокими показателями надежды на успех и меньшей боязнью неудач. Данное различие можно расценить как следствие влияния полоролевых стереотипов мужественности и женственности, рассматривающих успех как важный признак мужественности. Жесткое требование достижения успеха, предъявляемое мальчикам, и приводит к тому, что они более осторожно прогнозируют успех и больше, чем девочки опасаются неудачи.      </vt:lpstr>
      <vt:lpstr>   * У мальчиков-спортсменов более выражены корреляционные связи тревожности и самооценки, в то время как у их ровесников, не занимающихся спортом, более представлены корреляционные связи показателей тревожности и мотивации достижения, что также обусловлено различиями в опыте реального проявления и испытания собственных возможностей. * В 12-13 лет дети гораздо более реалистично, чем в 9-11 лет судят о своих возможностях, но затрудняются в реалистичной постановке целей. * Юные спортсмены-подростки в силу возрастных особенностей чувствительны к оценкам окружающих и опасаются неудач из-за санкций со стороны окружающих. * Нежелательным является чрезмерное давление на юных спортсменов со стороны значимых для них взрослых, выражающееся в требовании от них высоких спортивных результатов как можно быстрее. Требования такого рода повышают боязнь неудач и вызывают рост тревожности. Психологическое давление взрослых может быть причиной прекращения занятий спортом. Это значит, что не только юные спортсмены, но и родители, тренеры должны уметь ставить реалистичные цели перед собой и перед детьми.     </vt:lpstr>
      <vt:lpstr>Психологическая поддержка юных спортсменов со стороны взрослых, исключение сильного психологического давления, помощь подросткам в формировании реалистичного самоотношения, навыков постановки целей, предотвращение развития у них чрезмерной боязни неудач является условием их спортивных достижений в будущем.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2015-05-22T10:11:17Z</dcterms:created>
  <dcterms:modified xsi:type="dcterms:W3CDTF">2017-02-15T17:41:19Z</dcterms:modified>
</cp:coreProperties>
</file>