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3366"/>
    <a:srgbClr val="FF9966"/>
    <a:srgbClr val="666699"/>
    <a:srgbClr val="A50021"/>
    <a:srgbClr val="660033"/>
    <a:srgbClr val="0066FF"/>
    <a:srgbClr val="FF6600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4B053B-47C6-4302-B829-F95C43DB29CC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EB6094-8883-4E53-804F-C08107D0DC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5072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Личность и </a:t>
            </a:r>
            <a:r>
              <a:rPr lang="ru-RU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авторитет 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тренера</a:t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Часть 2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22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:dissolve/>
      </p:transition>
    </mc:Choice>
    <mc:Fallback>
      <p:transition spd="slow" advClick="0" advTm="3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В группах тренеров с установкой только на спортивный результат процесс социализации личности юного спортсмена осложняется конфликтными взаимоотношениями как между тренером и спортсменами так и между самими спортсменами. У юных спортсменов, занимающихся под руководством тренеров с узко-спортивной установкой, отмечается неадекватная самооценка, доминирование лично - престижных и материальных мотивов над социальными, а также наблюдается снижение самоконтроля, уверенности, рост тревожности и, как следствие, нестабильность при выступлении на соревнованиях.</a:t>
            </a:r>
          </a:p>
          <a:p>
            <a:endParaRPr lang="ru-RU" i="1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342378"/>
      </p:ext>
    </p:extLst>
  </p:cSld>
  <p:clrMapOvr>
    <a:masterClrMapping/>
  </p:clrMapOvr>
  <p:transition advClick="0" advTm="31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5" tmFilter="0, 0; 0.125,0.2665; 0.25,0.4; 0.375,0.465; 0.5,0.5;  0.625,0.535; 0.75,0.6; 0.875,0.7335; 1,1">
                                          <p:stCondLst>
                                            <p:cond delay="6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3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группах тренеров с профессионально-педагогической установкой в системе взаимоотношений «тренер – спортсмен» преобладает формы сотрудничества, которая способствует восстановлению положительных межличностных отношений в спортивном коллективе и формированию гармоничной 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личности. Ведущими </a:t>
            </a:r>
            <a:r>
              <a:rPr lang="ru-RU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мотивами у юных спортсменов являются мотивы самосовершенствования и социальные мотивы. У них наблюдается преобладание адекватной самооценки, формирование уверенности и самоконтроля и невысокий уровень 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тревожности.</a:t>
            </a:r>
            <a:r>
              <a:rPr lang="ru-RU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группах тренеров с профессионально-педагогической установкой спортсмены психологически более устойчивы и выступают достаточно стабильно.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i="1" dirty="0" smtClean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6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 advClick="0" advTm="30000">
        <p14:warp dir="in"/>
      </p:transition>
    </mc:Choice>
    <mc:Fallback>
      <p:transition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4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4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100" i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Авторитет тренера основывается на следующих основных принципах поведения</a:t>
            </a:r>
            <a:r>
              <a:rPr lang="ru-RU" sz="3100" i="1" u="sng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3100" i="1" u="sng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любить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и понимать воспитанника;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защищать его интересы;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быть заботливым, держать связь с родителями;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быть выдержанным;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самообладание, способность внимательно и терпеливо выслушивать юного спортсмена в любой ситуации;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вырабатывать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в себе чувство юмора, умение разряжать напряженную обстановку шутливой репликой, добродушным замечанием;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прощать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несущественные ошибки, которые допущены бессознательно, без злого умысла;</a:t>
            </a:r>
          </a:p>
          <a:p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никогда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не повышать голоса.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347430"/>
      </p:ext>
    </p:extLst>
  </p:cSld>
  <p:clrMapOvr>
    <a:masterClrMapping/>
  </p:clrMapOvr>
  <p:transition spd="slow" advClick="0" advTm="3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625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75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125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875"/>
                            </p:stCondLst>
                            <p:childTnLst>
                              <p:par>
                                <p:cTn id="3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625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375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125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875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Педагогические способности тренера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Высокое педагогическое мастерство тренера опирается на развитые педагогические способности - т. е. на совокупность психических свойств личности, являющихся предпосылкой успешной педагогической деятельности. Педагогические способности не тождественны не только педагогическим </a:t>
            </a:r>
            <a:r>
              <a:rPr lang="ru-RU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знаниям,навыкам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умениям, но и педагогическому опыту тренера. Чем способнее тренер, тем быстрее вырабатываются у него навыки и умения педагогической деятельности. </a:t>
            </a:r>
          </a:p>
          <a:p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966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advClick="0" advTm="27000">
        <p14:reveal/>
      </p:transition>
    </mc:Choice>
    <mc:Fallback>
      <p:transition advClick="0" advTm="2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педагогических </a:t>
            </a:r>
            <a:r>
              <a:rPr lang="ru-RU" sz="44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способностей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Перцептивные способности включают педагогическую наблюдательность, позволяющую проникать во внутренний мир воспитанника, понимать его переживания и состояния, видеть тенденции изменения его личности, подмечать положительные качества и максимально использовать их в процессе воспитания, выявлять его интересы и склонности, привязанности, наиболее авторитетных для него лиц и использовать их влияние в педагогическом процессе.  </a:t>
            </a:r>
          </a:p>
          <a:p>
            <a:r>
              <a:rPr lang="ru-RU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Конструктивные способности являются условием успешного проектирования и формирования личности в коллективе юных спортсменов. Благодаря им тренер способен предвидеть результаты своей деятельности, предугадывать поведение воспитанника в педагогических ситуациях.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638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Click="0" advTm="47000">
        <p:circle/>
      </p:transition>
    </mc:Choice>
    <mc:Fallback>
      <p:transition spd="slow" advClick="0" advTm="47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75" accel="50000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7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75" accel="50000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Дидактические способности позволяют наиболее доходчиво передавать излагаемый материал, соответствующим образом конструируя его и адаптируя к особенностям личности воспитанников, стимулировать их самостоятельную мысль, </a:t>
            </a:r>
            <a:r>
              <a:rPr lang="ru-RU" i="1" dirty="0" err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мобилизовывать</a:t>
            </a:r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внимание, преодолеет расслабленность, вялость и апатию на занятиях.  </a:t>
            </a:r>
          </a:p>
          <a:p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Коммуникативные способности помогают тренеру устанавливать с воспитанниками наиболее благоприятные взаимоотношения. </a:t>
            </a:r>
            <a:r>
              <a:rPr lang="ru-RU" i="1" dirty="0" err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Коммуникативность</a:t>
            </a:r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тренера наиболее ярко проявляется в его педагогическом такте, умении избегать конфликтов, как с юными спортсменами, так и среди них. В коммуникативных способностях большое место занимает </a:t>
            </a:r>
            <a:r>
              <a:rPr lang="ru-RU" i="1" dirty="0" err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эмпатия</a:t>
            </a:r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, т. е. способность эмоционально отзываться на переживания других людей.  </a:t>
            </a:r>
          </a:p>
          <a:p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Организаторские способности тренера проявляются в организации жизни и быта юных спортсменов, их учебы, труда, отдыха, в деловитости при проведении всевозможных мероприятий, в установлении деловых </a:t>
            </a:r>
            <a:r>
              <a:rPr lang="ru-RU" i="1" dirty="0" err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внутриколлективных</a:t>
            </a:r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связей и отношений. Они включают способность оценивать обстановку, принимать решения и добиваться их исполнения.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372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advClick="0" advTm="56000">
        <p14:window dir="vert"/>
      </p:transition>
    </mc:Choice>
    <mc:Fallback>
      <p:transition spd="med" advClick="0" advTm="5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Академические способности необходимы тренеру для постоянного совершенствования в области психологии и педагогики, внедрения в свою деятельность научно-исследовательских методов работы</a:t>
            </a:r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Специальные способности. Всестороннее совершенствование педагогической деятельности тренера связано с развитием его способностей к тому или иному виду спорта. Талантливые тренеры обладают многими специальными способностями, т. е. их общая и специальная одаренность и педагогические способности составляют единое целое</a:t>
            </a:r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Авторитарные способности </a:t>
            </a:r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заключаются </a:t>
            </a:r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в умении быстро завоёвывать авторитет, это способность к волевому влиянию на воспитанников. Для завоевания авторитета тренером большую роль играет знание им своего дела, серьёзное отношение к работе и заинтересованность в её результатах</a:t>
            </a:r>
            <a:r>
              <a:rPr lang="ru-RU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Личностные способности или педагогический такт. Такт заключается, прежде всего, в умении соблюдать чувство меры в отношениях с воспитанниками, особенно при проявлении требовательности, которую всегда следует сочетать с уважением и заботой о спортсменах. Основа такта - выдержка и уравновешенность педагога.</a:t>
            </a:r>
          </a:p>
          <a:p>
            <a:endParaRPr lang="ru-RU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141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62000">
        <p14:prism/>
      </p:transition>
    </mc:Choice>
    <mc:Fallback>
      <p:transition spd="slow" advClick="0" advTm="6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Профессия тренера как педагога предъявляет к нему следующие группы требований:</a:t>
            </a:r>
            <a:b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физическим качествам: хорошее, крепкое здоровье, особая выносливость нервно-психической сферы, достаточно звучный выносливый голос.</a:t>
            </a:r>
          </a:p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нервно-психической сфере: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распределенность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внимания, непрерывность внимания, устойчивость, наблюдательность, память, мышление, воображение.</a:t>
            </a:r>
          </a:p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волевым качествам: целеустремленность, умение настойчиво добиваться цели, терпение, способность </a:t>
            </a: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владеть собой 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влиять на других, готовность нести ответственность.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930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advClick="0" advTm="28000">
        <p14:pan dir="u"/>
      </p:transition>
    </mc:Choice>
    <mc:Fallback>
      <p:transition spd="med" advClick="0" advTm="2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характеристик специальных педагогических и спортивных способностей тренеров разного уровня мастерства показал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следующее: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Тренеров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высокого уровня мастерства характеризует наиболее высокий уровень развития всех видов изучаемых способностей, причем ведущими компонентами являются отражающие более специальные способности. У тренеров ярко выражена педагогическая направленность, ответственность к делу и любовь к детям, они стремятся овладеть психолого-педагогическими знаниями и опытом своих коллег. 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Тренеров среднего уровня мастерства характеризует достаточно высокий уровень развития всех видов способностей, но ведущими компонентами являются в основном определяющие аналитико-синтетические способности мыслительной деятельности. Отличаясь должной ответственностью к работе, любовью к педагогической профессии и детям, тренеры с трудом устанавливают деловые взаимоотношения с подростками и коллегами по работе. </a:t>
            </a:r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Тренеров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низкого уровня мастерства характеризует неоднородность развития специальных способностей. Так, уровень проективных способностей значимо ниже уровня двух других групп, уровень рефлексивных и спортивных способностей значимо ниже уровня этих способностей у тренеров-мастеров не отличается от уровня этих способностей у тренеров средней группы.</a:t>
            </a:r>
          </a:p>
          <a:p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3946636"/>
      </p:ext>
    </p:extLst>
  </p:cSld>
  <p:clrMapOvr>
    <a:masterClrMapping/>
  </p:clrMapOvr>
  <p:transition advClick="0" advTm="7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основном встречаются два типа </a:t>
            </a: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тренеров: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тренеры с установкой только на достижение спортивного результата </a:t>
            </a:r>
            <a:r>
              <a:rPr lang="ru-RU" i="1" dirty="0" smtClean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 smtClean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тренеры </a:t>
            </a:r>
            <a:r>
              <a:rPr lang="ru-RU" i="1" dirty="0">
                <a:solidFill>
                  <a:srgbClr val="666699"/>
                </a:solidFill>
                <a:latin typeface="Times New Roman" pitchFamily="18" charset="0"/>
                <a:cs typeface="Times New Roman" pitchFamily="18" charset="0"/>
              </a:rPr>
              <a:t>с профессионально-педагогической установкой.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8015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advClick="0" advTm="8000">
        <p14:honeycomb/>
      </p:transition>
    </mc:Choice>
    <mc:Fallback>
      <p:transition spd="med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380</TotalTime>
  <Words>791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     Личность и авторитет тренера  Часть 2 </vt:lpstr>
      <vt:lpstr>Слайд 2</vt:lpstr>
      <vt:lpstr>Педагогические способности тренера </vt:lpstr>
      <vt:lpstr>Виды педагогических способностей </vt:lpstr>
      <vt:lpstr>Слайд 5</vt:lpstr>
      <vt:lpstr>Слайд 6</vt:lpstr>
      <vt:lpstr>Профессия тренера как педагога предъявляет к нему следующие группы требований: </vt:lpstr>
      <vt:lpstr>Анализ характеристик специальных педагогических и спортивных способностей тренеров разного уровня мастерства показал следующее:</vt:lpstr>
      <vt:lpstr>В основном встречаются два типа тренеров:</vt:lpstr>
      <vt:lpstr>Слайд 10</vt:lpstr>
      <vt:lpstr>Слайд 11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и авторитет тренера </dc:title>
  <dc:creator>USER</dc:creator>
  <cp:lastModifiedBy>Admin</cp:lastModifiedBy>
  <cp:revision>31</cp:revision>
  <dcterms:created xsi:type="dcterms:W3CDTF">2014-06-18T12:08:42Z</dcterms:created>
  <dcterms:modified xsi:type="dcterms:W3CDTF">2017-02-15T17:12:08Z</dcterms:modified>
</cp:coreProperties>
</file>