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9" r:id="rId4"/>
    <p:sldId id="261" r:id="rId5"/>
    <p:sldId id="276" r:id="rId6"/>
    <p:sldId id="278" r:id="rId7"/>
    <p:sldId id="260" r:id="rId8"/>
    <p:sldId id="263" r:id="rId9"/>
    <p:sldId id="262" r:id="rId10"/>
    <p:sldId id="264" r:id="rId11"/>
    <p:sldId id="266" r:id="rId12"/>
    <p:sldId id="265" r:id="rId13"/>
    <p:sldId id="267" r:id="rId14"/>
    <p:sldId id="269" r:id="rId15"/>
    <p:sldId id="270" r:id="rId16"/>
    <p:sldId id="271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F437D8-FC74-4E08-ACF2-5A4FEBEE8CD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4087D7-DA64-4BCB-8CAF-03A938E7B8DF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Проблема: 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/>
          </a:r>
          <a:b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35EE44-209D-42EE-8A68-CAC90E1D7C4C}" type="parTrans" cxnId="{F4A8F329-42C5-4FE9-AC21-555E832C3723}">
      <dgm:prSet/>
      <dgm:spPr/>
      <dgm:t>
        <a:bodyPr/>
        <a:lstStyle/>
        <a:p>
          <a:endParaRPr lang="ru-RU"/>
        </a:p>
      </dgm:t>
    </dgm:pt>
    <dgm:pt modelId="{975BB7F2-02C5-4B01-8DAA-91DEF52FA2D3}" type="sibTrans" cxnId="{F4A8F329-42C5-4FE9-AC21-555E832C3723}">
      <dgm:prSet/>
      <dgm:spPr/>
      <dgm:t>
        <a:bodyPr/>
        <a:lstStyle/>
        <a:p>
          <a:endParaRPr lang="ru-RU"/>
        </a:p>
      </dgm:t>
    </dgm:pt>
    <dgm:pt modelId="{6785A6FE-F957-4046-AED7-83C540498189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ru-RU" dirty="0" smtClean="0"/>
            <a:t>Проявление отклонений в поведении отвлекает ребенка от его социального и предметного окружения, ограничивая его коммуникацию, </a:t>
          </a:r>
          <a:r>
            <a:rPr lang="ru-RU" dirty="0" err="1" smtClean="0"/>
            <a:t>обучаемость</a:t>
          </a:r>
          <a:r>
            <a:rPr lang="ru-RU" dirty="0" smtClean="0"/>
            <a:t>, познание окружающей действительности.</a:t>
          </a:r>
          <a:endParaRPr lang="ru-RU" dirty="0"/>
        </a:p>
      </dgm:t>
    </dgm:pt>
    <dgm:pt modelId="{DEACE647-CE1A-48CD-8F8F-006450149A2D}" type="parTrans" cxnId="{5C21F998-750D-4942-B1E4-C0EC32BDFA6F}">
      <dgm:prSet/>
      <dgm:spPr/>
      <dgm:t>
        <a:bodyPr/>
        <a:lstStyle/>
        <a:p>
          <a:endParaRPr lang="ru-RU"/>
        </a:p>
      </dgm:t>
    </dgm:pt>
    <dgm:pt modelId="{92335922-0A02-41FB-85B4-4ACAFCA5ADFC}" type="sibTrans" cxnId="{5C21F998-750D-4942-B1E4-C0EC32BDFA6F}">
      <dgm:prSet/>
      <dgm:spPr/>
      <dgm:t>
        <a:bodyPr/>
        <a:lstStyle/>
        <a:p>
          <a:endParaRPr lang="ru-RU"/>
        </a:p>
      </dgm:t>
    </dgm:pt>
    <dgm:pt modelId="{E18E3A90-5EAE-4996-98ED-DCF90B2C0918}" type="pres">
      <dgm:prSet presAssocID="{04F437D8-FC74-4E08-ACF2-5A4FEBEE8C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8EE421-0DE4-492A-A459-C33D94DF202C}" type="pres">
      <dgm:prSet presAssocID="{A24087D7-DA64-4BCB-8CAF-03A938E7B8DF}" presName="composite" presStyleCnt="0"/>
      <dgm:spPr/>
    </dgm:pt>
    <dgm:pt modelId="{6A5EFF88-383F-44D8-86B8-B69507F69CE9}" type="pres">
      <dgm:prSet presAssocID="{A24087D7-DA64-4BCB-8CAF-03A938E7B8DF}" presName="parTx" presStyleLbl="alignNode1" presStyleIdx="0" presStyleCnt="1" custScaleY="100000" custLinFactNeighborY="-302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F6C68C-71ED-44B6-9BB5-8ED3E57B0B8F}" type="pres">
      <dgm:prSet presAssocID="{A24087D7-DA64-4BCB-8CAF-03A938E7B8DF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786276-0ADF-4A52-A828-E9005FE22324}" type="presOf" srcId="{04F437D8-FC74-4E08-ACF2-5A4FEBEE8CD8}" destId="{E18E3A90-5EAE-4996-98ED-DCF90B2C0918}" srcOrd="0" destOrd="0" presId="urn:microsoft.com/office/officeart/2005/8/layout/hList1"/>
    <dgm:cxn modelId="{6C94BCB6-20C2-404E-AE11-F4F61CE94E30}" type="presOf" srcId="{6785A6FE-F957-4046-AED7-83C540498189}" destId="{11F6C68C-71ED-44B6-9BB5-8ED3E57B0B8F}" srcOrd="0" destOrd="0" presId="urn:microsoft.com/office/officeart/2005/8/layout/hList1"/>
    <dgm:cxn modelId="{F4A8F329-42C5-4FE9-AC21-555E832C3723}" srcId="{04F437D8-FC74-4E08-ACF2-5A4FEBEE8CD8}" destId="{A24087D7-DA64-4BCB-8CAF-03A938E7B8DF}" srcOrd="0" destOrd="0" parTransId="{5F35EE44-209D-42EE-8A68-CAC90E1D7C4C}" sibTransId="{975BB7F2-02C5-4B01-8DAA-91DEF52FA2D3}"/>
    <dgm:cxn modelId="{5C21F998-750D-4942-B1E4-C0EC32BDFA6F}" srcId="{A24087D7-DA64-4BCB-8CAF-03A938E7B8DF}" destId="{6785A6FE-F957-4046-AED7-83C540498189}" srcOrd="0" destOrd="0" parTransId="{DEACE647-CE1A-48CD-8F8F-006450149A2D}" sibTransId="{92335922-0A02-41FB-85B4-4ACAFCA5ADFC}"/>
    <dgm:cxn modelId="{3143FD1C-43A9-4CBC-8604-CA083C7C0D10}" type="presOf" srcId="{A24087D7-DA64-4BCB-8CAF-03A938E7B8DF}" destId="{6A5EFF88-383F-44D8-86B8-B69507F69CE9}" srcOrd="0" destOrd="0" presId="urn:microsoft.com/office/officeart/2005/8/layout/hList1"/>
    <dgm:cxn modelId="{EEB2A8D7-5550-4EC4-AE95-E49FFF4EA90E}" type="presParOf" srcId="{E18E3A90-5EAE-4996-98ED-DCF90B2C0918}" destId="{D68EE421-0DE4-492A-A459-C33D94DF202C}" srcOrd="0" destOrd="0" presId="urn:microsoft.com/office/officeart/2005/8/layout/hList1"/>
    <dgm:cxn modelId="{D9D0A91B-6DF7-4FCB-ADAA-DD883D150B11}" type="presParOf" srcId="{D68EE421-0DE4-492A-A459-C33D94DF202C}" destId="{6A5EFF88-383F-44D8-86B8-B69507F69CE9}" srcOrd="0" destOrd="0" presId="urn:microsoft.com/office/officeart/2005/8/layout/hList1"/>
    <dgm:cxn modelId="{37543D82-1528-4643-93BE-48088591CF48}" type="presParOf" srcId="{D68EE421-0DE4-492A-A459-C33D94DF202C}" destId="{11F6C68C-71ED-44B6-9BB5-8ED3E57B0B8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93935E7-749B-4139-ADDD-F4B8A3D381A9}" type="doc">
      <dgm:prSet loTypeId="urn:microsoft.com/office/officeart/2005/8/layout/vList6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42F9A8FF-BCCD-42AB-9B46-94330F206D1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Агрессивное</a:t>
          </a:r>
          <a:endParaRPr lang="ru-RU" dirty="0">
            <a:solidFill>
              <a:schemeClr val="tx1"/>
            </a:solidFill>
          </a:endParaRPr>
        </a:p>
      </dgm:t>
    </dgm:pt>
    <dgm:pt modelId="{76DE942A-5BA3-4317-8F70-7F2346D381FE}" type="parTrans" cxnId="{77118B6A-3A14-4E91-B136-95C3B8BF6622}">
      <dgm:prSet/>
      <dgm:spPr/>
      <dgm:t>
        <a:bodyPr/>
        <a:lstStyle/>
        <a:p>
          <a:endParaRPr lang="ru-RU"/>
        </a:p>
      </dgm:t>
    </dgm:pt>
    <dgm:pt modelId="{88E16DDE-0B4C-430E-86E9-ECFDE1CCECA8}" type="sibTrans" cxnId="{77118B6A-3A14-4E91-B136-95C3B8BF6622}">
      <dgm:prSet/>
      <dgm:spPr/>
      <dgm:t>
        <a:bodyPr/>
        <a:lstStyle/>
        <a:p>
          <a:endParaRPr lang="ru-RU"/>
        </a:p>
      </dgm:t>
    </dgm:pt>
    <dgm:pt modelId="{BA4ECC6E-5020-43E7-9ADE-8848F3D10184}">
      <dgm:prSet phldrT="[Текст]"/>
      <dgm:spPr/>
      <dgm:t>
        <a:bodyPr/>
        <a:lstStyle/>
        <a:p>
          <a:pPr algn="just"/>
          <a:r>
            <a:rPr lang="ru-RU" dirty="0" smtClean="0"/>
            <a:t>Агрессивным поведением называют целенаправленные и разрушительные действия выполняемые ребенком. Ребенок противоречит нормам и правилам, принятым в обществе. Он наносит вред живым и не живым объектам, вызывает психологический дискомфорт окружающих людей, причиняет физический ущерб (желание отомстить).</a:t>
          </a:r>
          <a:endParaRPr lang="ru-RU" dirty="0"/>
        </a:p>
      </dgm:t>
    </dgm:pt>
    <dgm:pt modelId="{5AA4E31E-0850-499A-816C-E909B85A0DFA}" type="sibTrans" cxnId="{9E015FA6-1981-431D-BDF0-C59016902142}">
      <dgm:prSet/>
      <dgm:spPr/>
      <dgm:t>
        <a:bodyPr/>
        <a:lstStyle/>
        <a:p>
          <a:endParaRPr lang="ru-RU"/>
        </a:p>
      </dgm:t>
    </dgm:pt>
    <dgm:pt modelId="{9E245F5A-65D8-4B7A-AB0D-53CDE4EE6AB9}" type="parTrans" cxnId="{9E015FA6-1981-431D-BDF0-C59016902142}">
      <dgm:prSet/>
      <dgm:spPr/>
      <dgm:t>
        <a:bodyPr/>
        <a:lstStyle/>
        <a:p>
          <a:endParaRPr lang="ru-RU"/>
        </a:p>
      </dgm:t>
    </dgm:pt>
    <dgm:pt modelId="{BBE9CC27-BC57-400E-B64A-20B8878E3538}" type="pres">
      <dgm:prSet presAssocID="{A93935E7-749B-4139-ADDD-F4B8A3D381A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5E4483-7E9B-4C6F-B66A-7CBF255C75A0}" type="pres">
      <dgm:prSet presAssocID="{42F9A8FF-BCCD-42AB-9B46-94330F206D12}" presName="linNode" presStyleCnt="0"/>
      <dgm:spPr/>
    </dgm:pt>
    <dgm:pt modelId="{D03693F2-170C-4BD8-8102-9B3B587786AF}" type="pres">
      <dgm:prSet presAssocID="{42F9A8FF-BCCD-42AB-9B46-94330F206D12}" presName="parentShp" presStyleLbl="node1" presStyleIdx="0" presStyleCnt="1" custScaleX="66248" custLinFactNeighborX="-14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5DD96-84E7-45C2-B7E0-0DD7C85173A0}" type="pres">
      <dgm:prSet presAssocID="{42F9A8FF-BCCD-42AB-9B46-94330F206D12}" presName="childShp" presStyleLbl="bgAccFollowNode1" presStyleIdx="0" presStyleCnt="1" custScaleX="1233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3318C8-77DE-4634-90EC-883A03816551}" type="presOf" srcId="{42F9A8FF-BCCD-42AB-9B46-94330F206D12}" destId="{D03693F2-170C-4BD8-8102-9B3B587786AF}" srcOrd="0" destOrd="0" presId="urn:microsoft.com/office/officeart/2005/8/layout/vList6"/>
    <dgm:cxn modelId="{DF6DBFA2-A291-4CDE-ACEF-A8781C790C7D}" type="presOf" srcId="{A93935E7-749B-4139-ADDD-F4B8A3D381A9}" destId="{BBE9CC27-BC57-400E-B64A-20B8878E3538}" srcOrd="0" destOrd="0" presId="urn:microsoft.com/office/officeart/2005/8/layout/vList6"/>
    <dgm:cxn modelId="{77118B6A-3A14-4E91-B136-95C3B8BF6622}" srcId="{A93935E7-749B-4139-ADDD-F4B8A3D381A9}" destId="{42F9A8FF-BCCD-42AB-9B46-94330F206D12}" srcOrd="0" destOrd="0" parTransId="{76DE942A-5BA3-4317-8F70-7F2346D381FE}" sibTransId="{88E16DDE-0B4C-430E-86E9-ECFDE1CCECA8}"/>
    <dgm:cxn modelId="{67CD5E05-4316-4E15-9D5C-1EA1562530D7}" type="presOf" srcId="{BA4ECC6E-5020-43E7-9ADE-8848F3D10184}" destId="{E435DD96-84E7-45C2-B7E0-0DD7C85173A0}" srcOrd="0" destOrd="0" presId="urn:microsoft.com/office/officeart/2005/8/layout/vList6"/>
    <dgm:cxn modelId="{9E015FA6-1981-431D-BDF0-C59016902142}" srcId="{42F9A8FF-BCCD-42AB-9B46-94330F206D12}" destId="{BA4ECC6E-5020-43E7-9ADE-8848F3D10184}" srcOrd="0" destOrd="0" parTransId="{9E245F5A-65D8-4B7A-AB0D-53CDE4EE6AB9}" sibTransId="{5AA4E31E-0850-499A-816C-E909B85A0DFA}"/>
    <dgm:cxn modelId="{8B12FFB1-8556-4E8E-B7C3-0AB8289B4E5A}" type="presParOf" srcId="{BBE9CC27-BC57-400E-B64A-20B8878E3538}" destId="{225E4483-7E9B-4C6F-B66A-7CBF255C75A0}" srcOrd="0" destOrd="0" presId="urn:microsoft.com/office/officeart/2005/8/layout/vList6"/>
    <dgm:cxn modelId="{F99C395D-46B7-4393-A1DD-4D883541C396}" type="presParOf" srcId="{225E4483-7E9B-4C6F-B66A-7CBF255C75A0}" destId="{D03693F2-170C-4BD8-8102-9B3B587786AF}" srcOrd="0" destOrd="0" presId="urn:microsoft.com/office/officeart/2005/8/layout/vList6"/>
    <dgm:cxn modelId="{05B661FA-3727-453D-B292-9F34FD165ACD}" type="presParOf" srcId="{225E4483-7E9B-4C6F-B66A-7CBF255C75A0}" destId="{E435DD96-84E7-45C2-B7E0-0DD7C85173A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93935E7-749B-4139-ADDD-F4B8A3D381A9}" type="doc">
      <dgm:prSet loTypeId="urn:microsoft.com/office/officeart/2005/8/layout/vList6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42F9A8FF-BCCD-42AB-9B46-94330F206D12}">
      <dgm:prSet phldrT="[Текст]"/>
      <dgm:spPr/>
      <dgm:t>
        <a:bodyPr/>
        <a:lstStyle/>
        <a:p>
          <a:r>
            <a:rPr lang="ru-RU" smtClean="0">
              <a:solidFill>
                <a:schemeClr val="tx1"/>
              </a:solidFill>
            </a:rPr>
            <a:t>Конформное</a:t>
          </a:r>
          <a:endParaRPr lang="ru-RU" dirty="0">
            <a:solidFill>
              <a:schemeClr val="tx1"/>
            </a:solidFill>
          </a:endParaRPr>
        </a:p>
      </dgm:t>
    </dgm:pt>
    <dgm:pt modelId="{76DE942A-5BA3-4317-8F70-7F2346D381FE}" type="parTrans" cxnId="{77118B6A-3A14-4E91-B136-95C3B8BF6622}">
      <dgm:prSet/>
      <dgm:spPr/>
      <dgm:t>
        <a:bodyPr/>
        <a:lstStyle/>
        <a:p>
          <a:endParaRPr lang="ru-RU"/>
        </a:p>
      </dgm:t>
    </dgm:pt>
    <dgm:pt modelId="{88E16DDE-0B4C-430E-86E9-ECFDE1CCECA8}" type="sibTrans" cxnId="{77118B6A-3A14-4E91-B136-95C3B8BF6622}">
      <dgm:prSet/>
      <dgm:spPr/>
      <dgm:t>
        <a:bodyPr/>
        <a:lstStyle/>
        <a:p>
          <a:endParaRPr lang="ru-RU"/>
        </a:p>
      </dgm:t>
    </dgm:pt>
    <dgm:pt modelId="{BA4ECC6E-5020-43E7-9ADE-8848F3D10184}">
      <dgm:prSet phldrT="[Текст]"/>
      <dgm:spPr/>
      <dgm:t>
        <a:bodyPr/>
        <a:lstStyle/>
        <a:p>
          <a:r>
            <a:rPr lang="ru-RU" dirty="0" smtClean="0"/>
            <a:t>полное подчиненное внешним условиям и требованиям других людей. Основой конформного поведения являются непроизвольное подражание, высокая внушаемость, «легкое заражение идеей».</a:t>
          </a:r>
          <a:endParaRPr lang="ru-RU" dirty="0"/>
        </a:p>
      </dgm:t>
    </dgm:pt>
    <dgm:pt modelId="{5AA4E31E-0850-499A-816C-E909B85A0DFA}" type="sibTrans" cxnId="{9E015FA6-1981-431D-BDF0-C59016902142}">
      <dgm:prSet/>
      <dgm:spPr/>
      <dgm:t>
        <a:bodyPr/>
        <a:lstStyle/>
        <a:p>
          <a:endParaRPr lang="ru-RU"/>
        </a:p>
      </dgm:t>
    </dgm:pt>
    <dgm:pt modelId="{9E245F5A-65D8-4B7A-AB0D-53CDE4EE6AB9}" type="parTrans" cxnId="{9E015FA6-1981-431D-BDF0-C59016902142}">
      <dgm:prSet/>
      <dgm:spPr/>
      <dgm:t>
        <a:bodyPr/>
        <a:lstStyle/>
        <a:p>
          <a:endParaRPr lang="ru-RU"/>
        </a:p>
      </dgm:t>
    </dgm:pt>
    <dgm:pt modelId="{BBE9CC27-BC57-400E-B64A-20B8878E3538}" type="pres">
      <dgm:prSet presAssocID="{A93935E7-749B-4139-ADDD-F4B8A3D381A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5E4483-7E9B-4C6F-B66A-7CBF255C75A0}" type="pres">
      <dgm:prSet presAssocID="{42F9A8FF-BCCD-42AB-9B46-94330F206D12}" presName="linNode" presStyleCnt="0"/>
      <dgm:spPr/>
    </dgm:pt>
    <dgm:pt modelId="{D03693F2-170C-4BD8-8102-9B3B587786AF}" type="pres">
      <dgm:prSet presAssocID="{42F9A8FF-BCCD-42AB-9B46-94330F206D12}" presName="parentShp" presStyleLbl="node1" presStyleIdx="0" presStyleCnt="1" custLinFactNeighborX="4375" custLinFactNeighborY="1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5DD96-84E7-45C2-B7E0-0DD7C85173A0}" type="pres">
      <dgm:prSet presAssocID="{42F9A8FF-BCCD-42AB-9B46-94330F206D12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118B6A-3A14-4E91-B136-95C3B8BF6622}" srcId="{A93935E7-749B-4139-ADDD-F4B8A3D381A9}" destId="{42F9A8FF-BCCD-42AB-9B46-94330F206D12}" srcOrd="0" destOrd="0" parTransId="{76DE942A-5BA3-4317-8F70-7F2346D381FE}" sibTransId="{88E16DDE-0B4C-430E-86E9-ECFDE1CCECA8}"/>
    <dgm:cxn modelId="{9E015FA6-1981-431D-BDF0-C59016902142}" srcId="{42F9A8FF-BCCD-42AB-9B46-94330F206D12}" destId="{BA4ECC6E-5020-43E7-9ADE-8848F3D10184}" srcOrd="0" destOrd="0" parTransId="{9E245F5A-65D8-4B7A-AB0D-53CDE4EE6AB9}" sibTransId="{5AA4E31E-0850-499A-816C-E909B85A0DFA}"/>
    <dgm:cxn modelId="{5725AAF7-809F-49B3-8A5D-AD83B13074D9}" type="presOf" srcId="{A93935E7-749B-4139-ADDD-F4B8A3D381A9}" destId="{BBE9CC27-BC57-400E-B64A-20B8878E3538}" srcOrd="0" destOrd="0" presId="urn:microsoft.com/office/officeart/2005/8/layout/vList6"/>
    <dgm:cxn modelId="{1DBBD0EE-D25A-4094-9B29-3B16156A0986}" type="presOf" srcId="{42F9A8FF-BCCD-42AB-9B46-94330F206D12}" destId="{D03693F2-170C-4BD8-8102-9B3B587786AF}" srcOrd="0" destOrd="0" presId="urn:microsoft.com/office/officeart/2005/8/layout/vList6"/>
    <dgm:cxn modelId="{725AD7C7-BCAE-4DE4-8978-73BA5ACBBF19}" type="presOf" srcId="{BA4ECC6E-5020-43E7-9ADE-8848F3D10184}" destId="{E435DD96-84E7-45C2-B7E0-0DD7C85173A0}" srcOrd="0" destOrd="0" presId="urn:microsoft.com/office/officeart/2005/8/layout/vList6"/>
    <dgm:cxn modelId="{8EE9DCE1-EC42-468C-AF9C-6F55F7EC31BF}" type="presParOf" srcId="{BBE9CC27-BC57-400E-B64A-20B8878E3538}" destId="{225E4483-7E9B-4C6F-B66A-7CBF255C75A0}" srcOrd="0" destOrd="0" presId="urn:microsoft.com/office/officeart/2005/8/layout/vList6"/>
    <dgm:cxn modelId="{42E9DCEE-8B8F-4FAD-875D-4A2760B757C2}" type="presParOf" srcId="{225E4483-7E9B-4C6F-B66A-7CBF255C75A0}" destId="{D03693F2-170C-4BD8-8102-9B3B587786AF}" srcOrd="0" destOrd="0" presId="urn:microsoft.com/office/officeart/2005/8/layout/vList6"/>
    <dgm:cxn modelId="{FB2C6F1B-47E8-47D6-A4C9-FEA13A3BF16B}" type="presParOf" srcId="{225E4483-7E9B-4C6F-B66A-7CBF255C75A0}" destId="{E435DD96-84E7-45C2-B7E0-0DD7C85173A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93935E7-749B-4139-ADDD-F4B8A3D381A9}" type="doc">
      <dgm:prSet loTypeId="urn:microsoft.com/office/officeart/2005/8/layout/vList6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42F9A8FF-BCCD-42AB-9B46-94330F206D1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Симптоматическое</a:t>
          </a:r>
          <a:endParaRPr lang="ru-RU" dirty="0">
            <a:solidFill>
              <a:schemeClr val="tx1"/>
            </a:solidFill>
          </a:endParaRPr>
        </a:p>
      </dgm:t>
    </dgm:pt>
    <dgm:pt modelId="{76DE942A-5BA3-4317-8F70-7F2346D381FE}" type="parTrans" cxnId="{77118B6A-3A14-4E91-B136-95C3B8BF6622}">
      <dgm:prSet/>
      <dgm:spPr/>
      <dgm:t>
        <a:bodyPr/>
        <a:lstStyle/>
        <a:p>
          <a:endParaRPr lang="ru-RU"/>
        </a:p>
      </dgm:t>
    </dgm:pt>
    <dgm:pt modelId="{88E16DDE-0B4C-430E-86E9-ECFDE1CCECA8}" type="sibTrans" cxnId="{77118B6A-3A14-4E91-B136-95C3B8BF6622}">
      <dgm:prSet/>
      <dgm:spPr/>
      <dgm:t>
        <a:bodyPr/>
        <a:lstStyle/>
        <a:p>
          <a:endParaRPr lang="ru-RU"/>
        </a:p>
      </dgm:t>
    </dgm:pt>
    <dgm:pt modelId="{BA4ECC6E-5020-43E7-9ADE-8848F3D10184}">
      <dgm:prSet phldrT="[Текст]"/>
      <dgm:spPr/>
      <dgm:t>
        <a:bodyPr/>
        <a:lstStyle/>
        <a:p>
          <a:r>
            <a:rPr lang="ru-RU" dirty="0" smtClean="0"/>
            <a:t> сигнал тревоги, который своеобразным образом предупреждает (признак болезни, болезненные проявления), что сложившаяся ситуация больше невыносима для ребенка. Например, рвота или тошнота как отражение неприятной, болезненной ситуации для ребенка в семье). </a:t>
          </a:r>
          <a:br>
            <a:rPr lang="ru-RU" dirty="0" smtClean="0"/>
          </a:br>
          <a:endParaRPr lang="ru-RU" dirty="0"/>
        </a:p>
      </dgm:t>
    </dgm:pt>
    <dgm:pt modelId="{5AA4E31E-0850-499A-816C-E909B85A0DFA}" type="sibTrans" cxnId="{9E015FA6-1981-431D-BDF0-C59016902142}">
      <dgm:prSet/>
      <dgm:spPr/>
      <dgm:t>
        <a:bodyPr/>
        <a:lstStyle/>
        <a:p>
          <a:endParaRPr lang="ru-RU"/>
        </a:p>
      </dgm:t>
    </dgm:pt>
    <dgm:pt modelId="{9E245F5A-65D8-4B7A-AB0D-53CDE4EE6AB9}" type="parTrans" cxnId="{9E015FA6-1981-431D-BDF0-C59016902142}">
      <dgm:prSet/>
      <dgm:spPr/>
      <dgm:t>
        <a:bodyPr/>
        <a:lstStyle/>
        <a:p>
          <a:endParaRPr lang="ru-RU"/>
        </a:p>
      </dgm:t>
    </dgm:pt>
    <dgm:pt modelId="{BBE9CC27-BC57-400E-B64A-20B8878E3538}" type="pres">
      <dgm:prSet presAssocID="{A93935E7-749B-4139-ADDD-F4B8A3D381A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5E4483-7E9B-4C6F-B66A-7CBF255C75A0}" type="pres">
      <dgm:prSet presAssocID="{42F9A8FF-BCCD-42AB-9B46-94330F206D12}" presName="linNode" presStyleCnt="0"/>
      <dgm:spPr/>
    </dgm:pt>
    <dgm:pt modelId="{D03693F2-170C-4BD8-8102-9B3B587786AF}" type="pres">
      <dgm:prSet presAssocID="{42F9A8FF-BCCD-42AB-9B46-94330F206D12}" presName="parentShp" presStyleLbl="node1" presStyleIdx="0" presStyleCnt="1" custScaleX="83748" custLinFactNeighborX="-4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5DD96-84E7-45C2-B7E0-0DD7C85173A0}" type="pres">
      <dgm:prSet presAssocID="{42F9A8FF-BCCD-42AB-9B46-94330F206D12}" presName="childShp" presStyleLbl="bgAccFollowNode1" presStyleIdx="0" presStyleCnt="1" custScaleX="111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56DE44-D5BC-419A-9292-38F611929383}" type="presOf" srcId="{BA4ECC6E-5020-43E7-9ADE-8848F3D10184}" destId="{E435DD96-84E7-45C2-B7E0-0DD7C85173A0}" srcOrd="0" destOrd="0" presId="urn:microsoft.com/office/officeart/2005/8/layout/vList6"/>
    <dgm:cxn modelId="{B4D52EE3-2C72-47D7-9BD1-F883BECA47B9}" type="presOf" srcId="{42F9A8FF-BCCD-42AB-9B46-94330F206D12}" destId="{D03693F2-170C-4BD8-8102-9B3B587786AF}" srcOrd="0" destOrd="0" presId="urn:microsoft.com/office/officeart/2005/8/layout/vList6"/>
    <dgm:cxn modelId="{3C4CA4F7-CCCE-4F65-8DDF-9FB382BC0A33}" type="presOf" srcId="{A93935E7-749B-4139-ADDD-F4B8A3D381A9}" destId="{BBE9CC27-BC57-400E-B64A-20B8878E3538}" srcOrd="0" destOrd="0" presId="urn:microsoft.com/office/officeart/2005/8/layout/vList6"/>
    <dgm:cxn modelId="{77118B6A-3A14-4E91-B136-95C3B8BF6622}" srcId="{A93935E7-749B-4139-ADDD-F4B8A3D381A9}" destId="{42F9A8FF-BCCD-42AB-9B46-94330F206D12}" srcOrd="0" destOrd="0" parTransId="{76DE942A-5BA3-4317-8F70-7F2346D381FE}" sibTransId="{88E16DDE-0B4C-430E-86E9-ECFDE1CCECA8}"/>
    <dgm:cxn modelId="{9E015FA6-1981-431D-BDF0-C59016902142}" srcId="{42F9A8FF-BCCD-42AB-9B46-94330F206D12}" destId="{BA4ECC6E-5020-43E7-9ADE-8848F3D10184}" srcOrd="0" destOrd="0" parTransId="{9E245F5A-65D8-4B7A-AB0D-53CDE4EE6AB9}" sibTransId="{5AA4E31E-0850-499A-816C-E909B85A0DFA}"/>
    <dgm:cxn modelId="{6755DAC6-0842-4D18-9158-8EF12D4E388B}" type="presParOf" srcId="{BBE9CC27-BC57-400E-B64A-20B8878E3538}" destId="{225E4483-7E9B-4C6F-B66A-7CBF255C75A0}" srcOrd="0" destOrd="0" presId="urn:microsoft.com/office/officeart/2005/8/layout/vList6"/>
    <dgm:cxn modelId="{CC4BA31B-FF0A-47CE-A50A-A369B5A82083}" type="presParOf" srcId="{225E4483-7E9B-4C6F-B66A-7CBF255C75A0}" destId="{D03693F2-170C-4BD8-8102-9B3B587786AF}" srcOrd="0" destOrd="0" presId="urn:microsoft.com/office/officeart/2005/8/layout/vList6"/>
    <dgm:cxn modelId="{BA215088-9934-4932-ABFA-391ACB0C014F}" type="presParOf" srcId="{225E4483-7E9B-4C6F-B66A-7CBF255C75A0}" destId="{E435DD96-84E7-45C2-B7E0-0DD7C85173A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C23BF72-74B9-4A55-8CEC-AE47EA42266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3E97790-9094-477D-BB1D-8169A9F46082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Стереотипные движения</a:t>
          </a:r>
          <a:endParaRPr lang="ru-RU" dirty="0"/>
        </a:p>
      </dgm:t>
    </dgm:pt>
    <dgm:pt modelId="{D9A99CF9-61EC-47E7-BF1E-1BF2E0B27677}" type="parTrans" cxnId="{DDEEF0C7-C9F7-4D44-A4F8-524BCECDD112}">
      <dgm:prSet/>
      <dgm:spPr/>
      <dgm:t>
        <a:bodyPr/>
        <a:lstStyle/>
        <a:p>
          <a:endParaRPr lang="ru-RU"/>
        </a:p>
      </dgm:t>
    </dgm:pt>
    <dgm:pt modelId="{4EA3B594-28FF-4964-AE29-732A223787E5}" type="sibTrans" cxnId="{DDEEF0C7-C9F7-4D44-A4F8-524BCECDD112}">
      <dgm:prSet/>
      <dgm:spPr/>
      <dgm:t>
        <a:bodyPr/>
        <a:lstStyle/>
        <a:p>
          <a:endParaRPr lang="ru-RU"/>
        </a:p>
      </dgm:t>
    </dgm:pt>
    <dgm:pt modelId="{4BE786E1-9740-4CF8-AB82-E27C86644AAF}">
      <dgm:prSet phldrT="[Текст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Это произвольные повторяющиеся, часто ритмичные движения (</a:t>
          </a:r>
          <a:r>
            <a:rPr lang="ru-RU" dirty="0" err="1" smtClean="0"/>
            <a:t>обсессии</a:t>
          </a:r>
          <a:r>
            <a:rPr lang="ru-RU" dirty="0" smtClean="0"/>
            <a:t>), не связанные с нервными или психическими заболеваниями. </a:t>
          </a:r>
          <a:endParaRPr lang="ru-RU" dirty="0"/>
        </a:p>
      </dgm:t>
    </dgm:pt>
    <dgm:pt modelId="{0FC99674-3B22-473C-BF6F-2D4B8138CD9A}" type="parTrans" cxnId="{BA141878-3FBD-4578-B6F5-0C2F485D1C7F}">
      <dgm:prSet/>
      <dgm:spPr/>
      <dgm:t>
        <a:bodyPr/>
        <a:lstStyle/>
        <a:p>
          <a:endParaRPr lang="ru-RU"/>
        </a:p>
      </dgm:t>
    </dgm:pt>
    <dgm:pt modelId="{617E8104-EA49-47D3-B0BC-3AA35F588D38}" type="sibTrans" cxnId="{BA141878-3FBD-4578-B6F5-0C2F485D1C7F}">
      <dgm:prSet/>
      <dgm:spPr/>
      <dgm:t>
        <a:bodyPr/>
        <a:lstStyle/>
        <a:p>
          <a:endParaRPr lang="ru-RU"/>
        </a:p>
      </dgm:t>
    </dgm:pt>
    <dgm:pt modelId="{E97FD4C9-BB39-4B5F-9CE2-B097D663C85F}" type="pres">
      <dgm:prSet presAssocID="{9C23BF72-74B9-4A55-8CEC-AE47EA42266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840559A-EF16-451F-86D8-C9CB96639B49}" type="pres">
      <dgm:prSet presAssocID="{33E97790-9094-477D-BB1D-8169A9F46082}" presName="linNode" presStyleCnt="0"/>
      <dgm:spPr/>
    </dgm:pt>
    <dgm:pt modelId="{69D00B4B-7A53-47C0-A934-B4C73E8642C3}" type="pres">
      <dgm:prSet presAssocID="{33E97790-9094-477D-BB1D-8169A9F46082}" presName="parentShp" presStyleLbl="node1" presStyleIdx="0" presStyleCnt="1" custLinFactNeighborX="-4165" custLinFactNeighborY="-9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9E9141-52FC-41DB-B274-5AEFB6761564}" type="pres">
      <dgm:prSet presAssocID="{33E97790-9094-477D-BB1D-8169A9F46082}" presName="childShp" presStyleLbl="bgAccFollowNode1" presStyleIdx="0" presStyleCnt="1" custLinFactNeighborX="938" custLinFactNeighborY="-9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BC8CC4-ACB6-4434-B324-A452474811CD}" type="presOf" srcId="{9C23BF72-74B9-4A55-8CEC-AE47EA42266D}" destId="{E97FD4C9-BB39-4B5F-9CE2-B097D663C85F}" srcOrd="0" destOrd="0" presId="urn:microsoft.com/office/officeart/2005/8/layout/vList6"/>
    <dgm:cxn modelId="{DDEEF0C7-C9F7-4D44-A4F8-524BCECDD112}" srcId="{9C23BF72-74B9-4A55-8CEC-AE47EA42266D}" destId="{33E97790-9094-477D-BB1D-8169A9F46082}" srcOrd="0" destOrd="0" parTransId="{D9A99CF9-61EC-47E7-BF1E-1BF2E0B27677}" sibTransId="{4EA3B594-28FF-4964-AE29-732A223787E5}"/>
    <dgm:cxn modelId="{BA141878-3FBD-4578-B6F5-0C2F485D1C7F}" srcId="{33E97790-9094-477D-BB1D-8169A9F46082}" destId="{4BE786E1-9740-4CF8-AB82-E27C86644AAF}" srcOrd="0" destOrd="0" parTransId="{0FC99674-3B22-473C-BF6F-2D4B8138CD9A}" sibTransId="{617E8104-EA49-47D3-B0BC-3AA35F588D38}"/>
    <dgm:cxn modelId="{7A0E3D72-B36C-4A7E-8B1A-8676A012557F}" type="presOf" srcId="{33E97790-9094-477D-BB1D-8169A9F46082}" destId="{69D00B4B-7A53-47C0-A934-B4C73E8642C3}" srcOrd="0" destOrd="0" presId="urn:microsoft.com/office/officeart/2005/8/layout/vList6"/>
    <dgm:cxn modelId="{5C3DEF52-BB9B-4039-A1BF-456487E8BF7A}" type="presOf" srcId="{4BE786E1-9740-4CF8-AB82-E27C86644AAF}" destId="{F99E9141-52FC-41DB-B274-5AEFB6761564}" srcOrd="0" destOrd="0" presId="urn:microsoft.com/office/officeart/2005/8/layout/vList6"/>
    <dgm:cxn modelId="{A186069E-DA7F-47D6-B9F8-11334C3C1E5B}" type="presParOf" srcId="{E97FD4C9-BB39-4B5F-9CE2-B097D663C85F}" destId="{6840559A-EF16-451F-86D8-C9CB96639B49}" srcOrd="0" destOrd="0" presId="urn:microsoft.com/office/officeart/2005/8/layout/vList6"/>
    <dgm:cxn modelId="{4D7973B6-C48C-4793-A18C-DB6A5FA52C9F}" type="presParOf" srcId="{6840559A-EF16-451F-86D8-C9CB96639B49}" destId="{69D00B4B-7A53-47C0-A934-B4C73E8642C3}" srcOrd="0" destOrd="0" presId="urn:microsoft.com/office/officeart/2005/8/layout/vList6"/>
    <dgm:cxn modelId="{32C7A1CF-8CA7-4CA6-96BA-2C7F1189CB22}" type="presParOf" srcId="{6840559A-EF16-451F-86D8-C9CB96639B49}" destId="{F99E9141-52FC-41DB-B274-5AEFB676156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8E49A8-48DF-467E-B9E2-AAEE1C7AAB3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0FC62C-AE57-4227-94FA-DF4D1E11F3D3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Как </a:t>
          </a:r>
          <a:endParaRPr lang="ru-RU" dirty="0">
            <a:solidFill>
              <a:srgbClr val="FF0000"/>
            </a:solidFill>
          </a:endParaRPr>
        </a:p>
      </dgm:t>
    </dgm:pt>
    <dgm:pt modelId="{650CFC19-01E8-4E75-B372-CD1CFC119FEE}" type="parTrans" cxnId="{9EB3E4A8-7021-4972-916A-B20A0807BB9A}">
      <dgm:prSet/>
      <dgm:spPr/>
      <dgm:t>
        <a:bodyPr/>
        <a:lstStyle/>
        <a:p>
          <a:endParaRPr lang="ru-RU"/>
        </a:p>
      </dgm:t>
    </dgm:pt>
    <dgm:pt modelId="{A40EE88C-397B-4183-B425-F349C59B4CD1}" type="sibTrans" cxnId="{9EB3E4A8-7021-4972-916A-B20A0807BB9A}">
      <dgm:prSet/>
      <dgm:spPr/>
      <dgm:t>
        <a:bodyPr/>
        <a:lstStyle/>
        <a:p>
          <a:endParaRPr lang="ru-RU"/>
        </a:p>
      </dgm:t>
    </dgm:pt>
    <dgm:pt modelId="{70DE37E6-6109-4769-B1B0-6F7E2A1D12FB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возникают такие отклонения в поведении у ребенка? </a:t>
          </a:r>
          <a:endParaRPr lang="ru-RU" sz="2000" dirty="0"/>
        </a:p>
      </dgm:t>
    </dgm:pt>
    <dgm:pt modelId="{ED607C1C-8294-42FD-BFC0-48D32CE0C534}" type="parTrans" cxnId="{10570CC4-25B1-4660-B668-2609F62CE1B8}">
      <dgm:prSet/>
      <dgm:spPr/>
      <dgm:t>
        <a:bodyPr/>
        <a:lstStyle/>
        <a:p>
          <a:endParaRPr lang="ru-RU"/>
        </a:p>
      </dgm:t>
    </dgm:pt>
    <dgm:pt modelId="{02BAB42B-870B-43AB-AB35-49A726E7B4C2}" type="sibTrans" cxnId="{10570CC4-25B1-4660-B668-2609F62CE1B8}">
      <dgm:prSet/>
      <dgm:spPr/>
      <dgm:t>
        <a:bodyPr/>
        <a:lstStyle/>
        <a:p>
          <a:endParaRPr lang="ru-RU"/>
        </a:p>
      </dgm:t>
    </dgm:pt>
    <dgm:pt modelId="{030B411F-3AEF-42DA-AFA6-24A29B2FD805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Почему</a:t>
          </a:r>
          <a:endParaRPr lang="ru-RU" dirty="0">
            <a:solidFill>
              <a:srgbClr val="FF0000"/>
            </a:solidFill>
          </a:endParaRPr>
        </a:p>
      </dgm:t>
    </dgm:pt>
    <dgm:pt modelId="{3DAB47C6-3DE3-46AA-A662-07A5F51D1ED0}" type="parTrans" cxnId="{FE4A21CA-A286-4258-8EBC-2D73779BB74F}">
      <dgm:prSet/>
      <dgm:spPr/>
      <dgm:t>
        <a:bodyPr/>
        <a:lstStyle/>
        <a:p>
          <a:endParaRPr lang="ru-RU"/>
        </a:p>
      </dgm:t>
    </dgm:pt>
    <dgm:pt modelId="{9DCC4382-13C5-407A-8E7A-7F038E56645F}" type="sibTrans" cxnId="{FE4A21CA-A286-4258-8EBC-2D73779BB74F}">
      <dgm:prSet/>
      <dgm:spPr/>
      <dgm:t>
        <a:bodyPr/>
        <a:lstStyle/>
        <a:p>
          <a:endParaRPr lang="ru-RU"/>
        </a:p>
      </dgm:t>
    </dgm:pt>
    <dgm:pt modelId="{5EA7F697-D62A-448D-84B0-A801A9B8426F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отклонения в поведении сохраняются у ребенка, несмотря на усилия со стороны родителей по их преодолению? </a:t>
          </a:r>
          <a:endParaRPr lang="ru-RU" sz="2000" dirty="0"/>
        </a:p>
      </dgm:t>
    </dgm:pt>
    <dgm:pt modelId="{EF523879-0DE2-455F-8E41-A551F16A587D}" type="parTrans" cxnId="{7C116F5B-51D7-4563-8D53-80732047C843}">
      <dgm:prSet/>
      <dgm:spPr/>
      <dgm:t>
        <a:bodyPr/>
        <a:lstStyle/>
        <a:p>
          <a:endParaRPr lang="ru-RU"/>
        </a:p>
      </dgm:t>
    </dgm:pt>
    <dgm:pt modelId="{DC6D1B05-71F8-49BE-B404-2949A908AA6A}" type="sibTrans" cxnId="{7C116F5B-51D7-4563-8D53-80732047C843}">
      <dgm:prSet/>
      <dgm:spPr/>
      <dgm:t>
        <a:bodyPr/>
        <a:lstStyle/>
        <a:p>
          <a:endParaRPr lang="ru-RU"/>
        </a:p>
      </dgm:t>
    </dgm:pt>
    <dgm:pt modelId="{06E6C620-18C1-4921-B365-67806E1CAB90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Что</a:t>
          </a:r>
          <a:endParaRPr lang="ru-RU" dirty="0">
            <a:solidFill>
              <a:srgbClr val="FF0000"/>
            </a:solidFill>
          </a:endParaRPr>
        </a:p>
      </dgm:t>
    </dgm:pt>
    <dgm:pt modelId="{91DABEE5-29D8-4E66-9CD1-32EF06E59AD4}" type="parTrans" cxnId="{9B7AF00C-6FD0-40C4-A4CB-82BA22620911}">
      <dgm:prSet/>
      <dgm:spPr/>
      <dgm:t>
        <a:bodyPr/>
        <a:lstStyle/>
        <a:p>
          <a:endParaRPr lang="ru-RU"/>
        </a:p>
      </dgm:t>
    </dgm:pt>
    <dgm:pt modelId="{A6CE9C21-BC22-47B7-90A9-0831968BB744}" type="sibTrans" cxnId="{9B7AF00C-6FD0-40C4-A4CB-82BA22620911}">
      <dgm:prSet/>
      <dgm:spPr/>
      <dgm:t>
        <a:bodyPr/>
        <a:lstStyle/>
        <a:p>
          <a:endParaRPr lang="ru-RU"/>
        </a:p>
      </dgm:t>
    </dgm:pt>
    <dgm:pt modelId="{326F302F-95D2-4FCC-BC3E-7DE222BA445A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можно сделать, чтобы избавить ребенка от них или свести их к минимуму?</a:t>
          </a:r>
          <a:endParaRPr lang="ru-RU" sz="2000" dirty="0"/>
        </a:p>
      </dgm:t>
    </dgm:pt>
    <dgm:pt modelId="{601486A7-C5BC-43F9-9A15-EDB83826E6F3}" type="parTrans" cxnId="{59A8E80B-1167-4040-A7F1-381ACF01CBAE}">
      <dgm:prSet/>
      <dgm:spPr/>
      <dgm:t>
        <a:bodyPr/>
        <a:lstStyle/>
        <a:p>
          <a:endParaRPr lang="ru-RU"/>
        </a:p>
      </dgm:t>
    </dgm:pt>
    <dgm:pt modelId="{52E21DAC-6B76-486A-B76A-7719DEA3EB98}" type="sibTrans" cxnId="{59A8E80B-1167-4040-A7F1-381ACF01CBAE}">
      <dgm:prSet/>
      <dgm:spPr/>
      <dgm:t>
        <a:bodyPr/>
        <a:lstStyle/>
        <a:p>
          <a:endParaRPr lang="ru-RU"/>
        </a:p>
      </dgm:t>
    </dgm:pt>
    <dgm:pt modelId="{F24D23E8-0DA0-461F-BF45-3BDEA117662A}" type="pres">
      <dgm:prSet presAssocID="{208E49A8-48DF-467E-B9E2-AAEE1C7AAB3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D5B3AC-38D5-417B-8B00-1918D906C649}" type="pres">
      <dgm:prSet presAssocID="{A20FC62C-AE57-4227-94FA-DF4D1E11F3D3}" presName="composite" presStyleCnt="0"/>
      <dgm:spPr/>
    </dgm:pt>
    <dgm:pt modelId="{D6C5CB8C-F6E1-4206-A79D-8310B621331D}" type="pres">
      <dgm:prSet presAssocID="{A20FC62C-AE57-4227-94FA-DF4D1E11F3D3}" presName="parTx" presStyleLbl="alignNode1" presStyleIdx="0" presStyleCnt="3" custLinFactNeighborX="1606" custLinFactNeighborY="57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A5E86E-E689-484C-A70E-95EA53024D9B}" type="pres">
      <dgm:prSet presAssocID="{A20FC62C-AE57-4227-94FA-DF4D1E11F3D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43DC63-C08F-4174-9C4B-359D9CD38D3D}" type="pres">
      <dgm:prSet presAssocID="{A40EE88C-397B-4183-B425-F349C59B4CD1}" presName="space" presStyleCnt="0"/>
      <dgm:spPr/>
    </dgm:pt>
    <dgm:pt modelId="{0A038A63-6FB2-42E3-AF61-4FBF5935E556}" type="pres">
      <dgm:prSet presAssocID="{030B411F-3AEF-42DA-AFA6-24A29B2FD805}" presName="composite" presStyleCnt="0"/>
      <dgm:spPr/>
    </dgm:pt>
    <dgm:pt modelId="{204EC567-8382-4782-B5BA-D987CD9DFACE}" type="pres">
      <dgm:prSet presAssocID="{030B411F-3AEF-42DA-AFA6-24A29B2FD80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1D57E1-1BE7-4CD8-A49B-BCD8F828DA5E}" type="pres">
      <dgm:prSet presAssocID="{030B411F-3AEF-42DA-AFA6-24A29B2FD80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CB3A8D-A881-4467-A201-6FF4EB030F8C}" type="pres">
      <dgm:prSet presAssocID="{9DCC4382-13C5-407A-8E7A-7F038E56645F}" presName="space" presStyleCnt="0"/>
      <dgm:spPr/>
    </dgm:pt>
    <dgm:pt modelId="{C57B9E9B-204F-4CBC-A4CE-D628813E9A9D}" type="pres">
      <dgm:prSet presAssocID="{06E6C620-18C1-4921-B365-67806E1CAB90}" presName="composite" presStyleCnt="0"/>
      <dgm:spPr/>
    </dgm:pt>
    <dgm:pt modelId="{AEDE34C9-4DC5-45A8-BCE6-2CE7004C9914}" type="pres">
      <dgm:prSet presAssocID="{06E6C620-18C1-4921-B365-67806E1CAB90}" presName="parTx" presStyleLbl="alignNode1" presStyleIdx="2" presStyleCnt="3" custLinFactNeighborX="-1321" custLinFactNeighborY="-14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60C99F-3672-42ED-9D89-0BD4186AA5D8}" type="pres">
      <dgm:prSet presAssocID="{06E6C620-18C1-4921-B365-67806E1CAB90}" presName="desTx" presStyleLbl="alignAccFollowNode1" presStyleIdx="2" presStyleCnt="3" custLinFactNeighborX="-1321" custLinFactNeighborY="-7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5F06DC-B38F-4BFD-A3B8-4293CC884423}" type="presOf" srcId="{208E49A8-48DF-467E-B9E2-AAEE1C7AAB32}" destId="{F24D23E8-0DA0-461F-BF45-3BDEA117662A}" srcOrd="0" destOrd="0" presId="urn:microsoft.com/office/officeart/2005/8/layout/hList1"/>
    <dgm:cxn modelId="{FE4A21CA-A286-4258-8EBC-2D73779BB74F}" srcId="{208E49A8-48DF-467E-B9E2-AAEE1C7AAB32}" destId="{030B411F-3AEF-42DA-AFA6-24A29B2FD805}" srcOrd="1" destOrd="0" parTransId="{3DAB47C6-3DE3-46AA-A662-07A5F51D1ED0}" sibTransId="{9DCC4382-13C5-407A-8E7A-7F038E56645F}"/>
    <dgm:cxn modelId="{28DBDAD2-A87C-4FBD-97F6-CCCB6224A6FF}" type="presOf" srcId="{06E6C620-18C1-4921-B365-67806E1CAB90}" destId="{AEDE34C9-4DC5-45A8-BCE6-2CE7004C9914}" srcOrd="0" destOrd="0" presId="urn:microsoft.com/office/officeart/2005/8/layout/hList1"/>
    <dgm:cxn modelId="{86F6D6FD-3D70-4B3C-8422-2BF7EE5B503A}" type="presOf" srcId="{70DE37E6-6109-4769-B1B0-6F7E2A1D12FB}" destId="{94A5E86E-E689-484C-A70E-95EA53024D9B}" srcOrd="0" destOrd="0" presId="urn:microsoft.com/office/officeart/2005/8/layout/hList1"/>
    <dgm:cxn modelId="{9B7AF00C-6FD0-40C4-A4CB-82BA22620911}" srcId="{208E49A8-48DF-467E-B9E2-AAEE1C7AAB32}" destId="{06E6C620-18C1-4921-B365-67806E1CAB90}" srcOrd="2" destOrd="0" parTransId="{91DABEE5-29D8-4E66-9CD1-32EF06E59AD4}" sibTransId="{A6CE9C21-BC22-47B7-90A9-0831968BB744}"/>
    <dgm:cxn modelId="{4D62F45C-0D34-4B81-8601-86F7EC64B8E1}" type="presOf" srcId="{030B411F-3AEF-42DA-AFA6-24A29B2FD805}" destId="{204EC567-8382-4782-B5BA-D987CD9DFACE}" srcOrd="0" destOrd="0" presId="urn:microsoft.com/office/officeart/2005/8/layout/hList1"/>
    <dgm:cxn modelId="{9EB3E4A8-7021-4972-916A-B20A0807BB9A}" srcId="{208E49A8-48DF-467E-B9E2-AAEE1C7AAB32}" destId="{A20FC62C-AE57-4227-94FA-DF4D1E11F3D3}" srcOrd="0" destOrd="0" parTransId="{650CFC19-01E8-4E75-B372-CD1CFC119FEE}" sibTransId="{A40EE88C-397B-4183-B425-F349C59B4CD1}"/>
    <dgm:cxn modelId="{7C116F5B-51D7-4563-8D53-80732047C843}" srcId="{030B411F-3AEF-42DA-AFA6-24A29B2FD805}" destId="{5EA7F697-D62A-448D-84B0-A801A9B8426F}" srcOrd="0" destOrd="0" parTransId="{EF523879-0DE2-455F-8E41-A551F16A587D}" sibTransId="{DC6D1B05-71F8-49BE-B404-2949A908AA6A}"/>
    <dgm:cxn modelId="{143C7DAB-265A-4440-A8A2-5D2943F37C5B}" type="presOf" srcId="{5EA7F697-D62A-448D-84B0-A801A9B8426F}" destId="{201D57E1-1BE7-4CD8-A49B-BCD8F828DA5E}" srcOrd="0" destOrd="0" presId="urn:microsoft.com/office/officeart/2005/8/layout/hList1"/>
    <dgm:cxn modelId="{93B37BE8-9538-471C-BF89-BF490DDC5142}" type="presOf" srcId="{326F302F-95D2-4FCC-BC3E-7DE222BA445A}" destId="{F960C99F-3672-42ED-9D89-0BD4186AA5D8}" srcOrd="0" destOrd="0" presId="urn:microsoft.com/office/officeart/2005/8/layout/hList1"/>
    <dgm:cxn modelId="{10570CC4-25B1-4660-B668-2609F62CE1B8}" srcId="{A20FC62C-AE57-4227-94FA-DF4D1E11F3D3}" destId="{70DE37E6-6109-4769-B1B0-6F7E2A1D12FB}" srcOrd="0" destOrd="0" parTransId="{ED607C1C-8294-42FD-BFC0-48D32CE0C534}" sibTransId="{02BAB42B-870B-43AB-AB35-49A726E7B4C2}"/>
    <dgm:cxn modelId="{BF059C21-E5C7-4844-A0C6-BB8ACF4CBE3C}" type="presOf" srcId="{A20FC62C-AE57-4227-94FA-DF4D1E11F3D3}" destId="{D6C5CB8C-F6E1-4206-A79D-8310B621331D}" srcOrd="0" destOrd="0" presId="urn:microsoft.com/office/officeart/2005/8/layout/hList1"/>
    <dgm:cxn modelId="{59A8E80B-1167-4040-A7F1-381ACF01CBAE}" srcId="{06E6C620-18C1-4921-B365-67806E1CAB90}" destId="{326F302F-95D2-4FCC-BC3E-7DE222BA445A}" srcOrd="0" destOrd="0" parTransId="{601486A7-C5BC-43F9-9A15-EDB83826E6F3}" sibTransId="{52E21DAC-6B76-486A-B76A-7719DEA3EB98}"/>
    <dgm:cxn modelId="{D07F7757-52B1-403C-96DB-1A7AFC5912ED}" type="presParOf" srcId="{F24D23E8-0DA0-461F-BF45-3BDEA117662A}" destId="{7FD5B3AC-38D5-417B-8B00-1918D906C649}" srcOrd="0" destOrd="0" presId="urn:microsoft.com/office/officeart/2005/8/layout/hList1"/>
    <dgm:cxn modelId="{4DD267FB-3DAD-4459-ACA2-0CFA9F57CDE7}" type="presParOf" srcId="{7FD5B3AC-38D5-417B-8B00-1918D906C649}" destId="{D6C5CB8C-F6E1-4206-A79D-8310B621331D}" srcOrd="0" destOrd="0" presId="urn:microsoft.com/office/officeart/2005/8/layout/hList1"/>
    <dgm:cxn modelId="{A466E735-993A-4B65-A780-3DA7E4631A1B}" type="presParOf" srcId="{7FD5B3AC-38D5-417B-8B00-1918D906C649}" destId="{94A5E86E-E689-484C-A70E-95EA53024D9B}" srcOrd="1" destOrd="0" presId="urn:microsoft.com/office/officeart/2005/8/layout/hList1"/>
    <dgm:cxn modelId="{3ECB5090-31C6-4B9B-AE3C-F3DA261F3ECA}" type="presParOf" srcId="{F24D23E8-0DA0-461F-BF45-3BDEA117662A}" destId="{6243DC63-C08F-4174-9C4B-359D9CD38D3D}" srcOrd="1" destOrd="0" presId="urn:microsoft.com/office/officeart/2005/8/layout/hList1"/>
    <dgm:cxn modelId="{44523139-EF2A-4EF0-97E4-30C6D4547C3C}" type="presParOf" srcId="{F24D23E8-0DA0-461F-BF45-3BDEA117662A}" destId="{0A038A63-6FB2-42E3-AF61-4FBF5935E556}" srcOrd="2" destOrd="0" presId="urn:microsoft.com/office/officeart/2005/8/layout/hList1"/>
    <dgm:cxn modelId="{8B41B847-476D-4B1F-859D-888AF1F23C19}" type="presParOf" srcId="{0A038A63-6FB2-42E3-AF61-4FBF5935E556}" destId="{204EC567-8382-4782-B5BA-D987CD9DFACE}" srcOrd="0" destOrd="0" presId="urn:microsoft.com/office/officeart/2005/8/layout/hList1"/>
    <dgm:cxn modelId="{DC8A17AE-0871-496D-9E9A-768052D5A961}" type="presParOf" srcId="{0A038A63-6FB2-42E3-AF61-4FBF5935E556}" destId="{201D57E1-1BE7-4CD8-A49B-BCD8F828DA5E}" srcOrd="1" destOrd="0" presId="urn:microsoft.com/office/officeart/2005/8/layout/hList1"/>
    <dgm:cxn modelId="{3F1572D0-6F29-4F4F-B517-82CD85BAD55B}" type="presParOf" srcId="{F24D23E8-0DA0-461F-BF45-3BDEA117662A}" destId="{72CB3A8D-A881-4467-A201-6FF4EB030F8C}" srcOrd="3" destOrd="0" presId="urn:microsoft.com/office/officeart/2005/8/layout/hList1"/>
    <dgm:cxn modelId="{FF10A9DC-439F-43C1-BAD2-6475A15C7055}" type="presParOf" srcId="{F24D23E8-0DA0-461F-BF45-3BDEA117662A}" destId="{C57B9E9B-204F-4CBC-A4CE-D628813E9A9D}" srcOrd="4" destOrd="0" presId="urn:microsoft.com/office/officeart/2005/8/layout/hList1"/>
    <dgm:cxn modelId="{20148D39-2EE9-4B86-9C4D-23EA79C3A022}" type="presParOf" srcId="{C57B9E9B-204F-4CBC-A4CE-D628813E9A9D}" destId="{AEDE34C9-4DC5-45A8-BCE6-2CE7004C9914}" srcOrd="0" destOrd="0" presId="urn:microsoft.com/office/officeart/2005/8/layout/hList1"/>
    <dgm:cxn modelId="{3D7015B6-BCE9-45FB-A60A-E4161825D51C}" type="presParOf" srcId="{C57B9E9B-204F-4CBC-A4CE-D628813E9A9D}" destId="{F960C99F-3672-42ED-9D89-0BD4186AA5D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5C5B49-8620-44F7-A6CF-F2BBE44822F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6DBF7A-E1DF-4452-AC8C-679E6463370A}">
      <dgm:prSet phldrT="[Текст]"/>
      <dgm:spPr/>
      <dgm:t>
        <a:bodyPr/>
        <a:lstStyle/>
        <a:p>
          <a:r>
            <a:rPr lang="ru-RU" dirty="0" smtClean="0">
              <a:solidFill>
                <a:srgbClr val="FFFF00"/>
              </a:solidFill>
            </a:rPr>
            <a:t>Поведение</a:t>
          </a:r>
          <a:endParaRPr lang="ru-RU" dirty="0">
            <a:solidFill>
              <a:srgbClr val="FFFF00"/>
            </a:solidFill>
          </a:endParaRPr>
        </a:p>
      </dgm:t>
    </dgm:pt>
    <dgm:pt modelId="{C9237106-44E4-4EE4-BA2A-9B8BA9BB6F4A}" type="parTrans" cxnId="{8643241C-55F7-4389-B04D-607E1B49B3E2}">
      <dgm:prSet/>
      <dgm:spPr/>
      <dgm:t>
        <a:bodyPr/>
        <a:lstStyle/>
        <a:p>
          <a:endParaRPr lang="ru-RU"/>
        </a:p>
      </dgm:t>
    </dgm:pt>
    <dgm:pt modelId="{50A4CDF3-2F41-4651-9E37-9AB3BC6CB067}" type="sibTrans" cxnId="{8643241C-55F7-4389-B04D-607E1B49B3E2}">
      <dgm:prSet/>
      <dgm:spPr/>
      <dgm:t>
        <a:bodyPr/>
        <a:lstStyle/>
        <a:p>
          <a:endParaRPr lang="ru-RU"/>
        </a:p>
      </dgm:t>
    </dgm:pt>
    <dgm:pt modelId="{2E3A054A-505B-4034-87F1-ADD3721E915A}">
      <dgm:prSet phldrT="[Текст]" custT="1"/>
      <dgm:spPr/>
      <dgm:t>
        <a:bodyPr/>
        <a:lstStyle/>
        <a:p>
          <a:r>
            <a:rPr lang="ru-RU" sz="1800" b="1" i="0" dirty="0" smtClean="0">
              <a:solidFill>
                <a:srgbClr val="C00000"/>
              </a:solidFill>
            </a:rPr>
            <a:t>совокупность действий, в которых выражается отношение индивида к обществу, другим людям, к предметному миру.</a:t>
          </a:r>
          <a:endParaRPr lang="ru-RU" sz="1800" b="1" i="0" dirty="0">
            <a:solidFill>
              <a:srgbClr val="C00000"/>
            </a:solidFill>
          </a:endParaRPr>
        </a:p>
      </dgm:t>
    </dgm:pt>
    <dgm:pt modelId="{C0A81BF7-5F07-4D65-8A4A-7BF016554F85}" type="parTrans" cxnId="{ACF0D139-8EFE-4C77-B65C-36D1DE56F16D}">
      <dgm:prSet/>
      <dgm:spPr/>
      <dgm:t>
        <a:bodyPr/>
        <a:lstStyle/>
        <a:p>
          <a:endParaRPr lang="ru-RU"/>
        </a:p>
      </dgm:t>
    </dgm:pt>
    <dgm:pt modelId="{357BBDC9-F594-43E2-B81F-91A34276DCB5}" type="sibTrans" cxnId="{ACF0D139-8EFE-4C77-B65C-36D1DE56F16D}">
      <dgm:prSet/>
      <dgm:spPr/>
      <dgm:t>
        <a:bodyPr/>
        <a:lstStyle/>
        <a:p>
          <a:endParaRPr lang="ru-RU"/>
        </a:p>
      </dgm:t>
    </dgm:pt>
    <dgm:pt modelId="{1696DF62-1D21-48BF-B1A8-55F109B191FA}">
      <dgm:prSet phldrT="[Текст]" custT="1"/>
      <dgm:spPr/>
      <dgm:t>
        <a:bodyPr/>
        <a:lstStyle/>
        <a:p>
          <a:r>
            <a:rPr lang="ru-RU" sz="1800" b="1" i="0" dirty="0" smtClean="0">
              <a:solidFill>
                <a:srgbClr val="002060"/>
              </a:solidFill>
            </a:rPr>
            <a:t>психологическая и физическая манера вести себя с учетом стандартов, установленных в социальной группе, к которой принадлежит индивид.</a:t>
          </a:r>
          <a:endParaRPr lang="ru-RU" sz="1800" b="1" i="0" dirty="0">
            <a:solidFill>
              <a:srgbClr val="002060"/>
            </a:solidFill>
          </a:endParaRPr>
        </a:p>
      </dgm:t>
    </dgm:pt>
    <dgm:pt modelId="{185893C9-FEBA-476D-8A21-D0572502462C}" type="parTrans" cxnId="{5B4526A0-EBD1-4940-80BA-993F4052AAD5}">
      <dgm:prSet/>
      <dgm:spPr/>
      <dgm:t>
        <a:bodyPr/>
        <a:lstStyle/>
        <a:p>
          <a:endParaRPr lang="ru-RU"/>
        </a:p>
      </dgm:t>
    </dgm:pt>
    <dgm:pt modelId="{E29763F0-D5CE-4C1D-99CA-6BFD065D96B8}" type="sibTrans" cxnId="{5B4526A0-EBD1-4940-80BA-993F4052AAD5}">
      <dgm:prSet/>
      <dgm:spPr/>
      <dgm:t>
        <a:bodyPr/>
        <a:lstStyle/>
        <a:p>
          <a:endParaRPr lang="ru-RU"/>
        </a:p>
      </dgm:t>
    </dgm:pt>
    <dgm:pt modelId="{EB89EB36-F95F-48F5-B5DF-EF2D36F6689F}">
      <dgm:prSet phldrT="[Текст]" custT="1"/>
      <dgm:spPr/>
      <dgm:t>
        <a:bodyPr/>
        <a:lstStyle/>
        <a:p>
          <a:r>
            <a:rPr lang="ru-RU" sz="1800" b="1" i="0" dirty="0" smtClean="0">
              <a:solidFill>
                <a:srgbClr val="FF0000"/>
              </a:solidFill>
            </a:rPr>
            <a:t>активность человека, направленная на удовлетворение биологических, физиологических, психологических и социальных потребностей.</a:t>
          </a:r>
          <a:endParaRPr lang="ru-RU" sz="1800" b="1" i="0" dirty="0">
            <a:solidFill>
              <a:srgbClr val="FF0000"/>
            </a:solidFill>
          </a:endParaRPr>
        </a:p>
      </dgm:t>
    </dgm:pt>
    <dgm:pt modelId="{753BEC50-4128-4A7E-859E-3E055974E901}" type="parTrans" cxnId="{F7B155A0-658D-4DBF-8FCF-353A822522A8}">
      <dgm:prSet/>
      <dgm:spPr/>
      <dgm:t>
        <a:bodyPr/>
        <a:lstStyle/>
        <a:p>
          <a:endParaRPr lang="ru-RU"/>
        </a:p>
      </dgm:t>
    </dgm:pt>
    <dgm:pt modelId="{F129FDF6-B328-4B36-ACCC-7C2B49BB170A}" type="sibTrans" cxnId="{F7B155A0-658D-4DBF-8FCF-353A822522A8}">
      <dgm:prSet/>
      <dgm:spPr/>
      <dgm:t>
        <a:bodyPr/>
        <a:lstStyle/>
        <a:p>
          <a:endParaRPr lang="ru-RU"/>
        </a:p>
      </dgm:t>
    </dgm:pt>
    <dgm:pt modelId="{7FE085E2-76BA-4F62-8C39-7B47FBCE8E11}" type="pres">
      <dgm:prSet presAssocID="{7C5C5B49-8620-44F7-A6CF-F2BBE44822F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87EA3DA-35D6-4522-8FB7-DBD8E4BC0A16}" type="pres">
      <dgm:prSet presAssocID="{3B6DBF7A-E1DF-4452-AC8C-679E6463370A}" presName="linNode" presStyleCnt="0"/>
      <dgm:spPr/>
    </dgm:pt>
    <dgm:pt modelId="{869ACD22-A171-46B9-89C1-254568FFB003}" type="pres">
      <dgm:prSet presAssocID="{3B6DBF7A-E1DF-4452-AC8C-679E6463370A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D51B8-31C3-4790-A724-5467397AA4EB}" type="pres">
      <dgm:prSet presAssocID="{3B6DBF7A-E1DF-4452-AC8C-679E6463370A}" presName="childShp" presStyleLbl="bgAccFollowNode1" presStyleIdx="0" presStyleCnt="1" custScaleY="1138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68C04C-DC6C-4877-8E27-E12B884ED7A4}" type="presOf" srcId="{EB89EB36-F95F-48F5-B5DF-EF2D36F6689F}" destId="{A04D51B8-31C3-4790-A724-5467397AA4EB}" srcOrd="0" destOrd="2" presId="urn:microsoft.com/office/officeart/2005/8/layout/vList6"/>
    <dgm:cxn modelId="{C1C9656F-04AA-44A5-961D-DA006C35C513}" type="presOf" srcId="{2E3A054A-505B-4034-87F1-ADD3721E915A}" destId="{A04D51B8-31C3-4790-A724-5467397AA4EB}" srcOrd="0" destOrd="0" presId="urn:microsoft.com/office/officeart/2005/8/layout/vList6"/>
    <dgm:cxn modelId="{15E7ECF0-AF76-45AD-BE2D-F13690EE21E7}" type="presOf" srcId="{3B6DBF7A-E1DF-4452-AC8C-679E6463370A}" destId="{869ACD22-A171-46B9-89C1-254568FFB003}" srcOrd="0" destOrd="0" presId="urn:microsoft.com/office/officeart/2005/8/layout/vList6"/>
    <dgm:cxn modelId="{F7B155A0-658D-4DBF-8FCF-353A822522A8}" srcId="{3B6DBF7A-E1DF-4452-AC8C-679E6463370A}" destId="{EB89EB36-F95F-48F5-B5DF-EF2D36F6689F}" srcOrd="2" destOrd="0" parTransId="{753BEC50-4128-4A7E-859E-3E055974E901}" sibTransId="{F129FDF6-B328-4B36-ACCC-7C2B49BB170A}"/>
    <dgm:cxn modelId="{53A270B5-1A13-4F01-A5ED-CED8547D99D0}" type="presOf" srcId="{1696DF62-1D21-48BF-B1A8-55F109B191FA}" destId="{A04D51B8-31C3-4790-A724-5467397AA4EB}" srcOrd="0" destOrd="1" presId="urn:microsoft.com/office/officeart/2005/8/layout/vList6"/>
    <dgm:cxn modelId="{8643241C-55F7-4389-B04D-607E1B49B3E2}" srcId="{7C5C5B49-8620-44F7-A6CF-F2BBE44822F6}" destId="{3B6DBF7A-E1DF-4452-AC8C-679E6463370A}" srcOrd="0" destOrd="0" parTransId="{C9237106-44E4-4EE4-BA2A-9B8BA9BB6F4A}" sibTransId="{50A4CDF3-2F41-4651-9E37-9AB3BC6CB067}"/>
    <dgm:cxn modelId="{ACF0D139-8EFE-4C77-B65C-36D1DE56F16D}" srcId="{3B6DBF7A-E1DF-4452-AC8C-679E6463370A}" destId="{2E3A054A-505B-4034-87F1-ADD3721E915A}" srcOrd="0" destOrd="0" parTransId="{C0A81BF7-5F07-4D65-8A4A-7BF016554F85}" sibTransId="{357BBDC9-F594-43E2-B81F-91A34276DCB5}"/>
    <dgm:cxn modelId="{5767EBF4-6074-4B66-9F30-8875104C748E}" type="presOf" srcId="{7C5C5B49-8620-44F7-A6CF-F2BBE44822F6}" destId="{7FE085E2-76BA-4F62-8C39-7B47FBCE8E11}" srcOrd="0" destOrd="0" presId="urn:microsoft.com/office/officeart/2005/8/layout/vList6"/>
    <dgm:cxn modelId="{5B4526A0-EBD1-4940-80BA-993F4052AAD5}" srcId="{3B6DBF7A-E1DF-4452-AC8C-679E6463370A}" destId="{1696DF62-1D21-48BF-B1A8-55F109B191FA}" srcOrd="1" destOrd="0" parTransId="{185893C9-FEBA-476D-8A21-D0572502462C}" sibTransId="{E29763F0-D5CE-4C1D-99CA-6BFD065D96B8}"/>
    <dgm:cxn modelId="{5AE1B01D-8026-4EF1-BC26-1E1A49D1EC1B}" type="presParOf" srcId="{7FE085E2-76BA-4F62-8C39-7B47FBCE8E11}" destId="{087EA3DA-35D6-4522-8FB7-DBD8E4BC0A16}" srcOrd="0" destOrd="0" presId="urn:microsoft.com/office/officeart/2005/8/layout/vList6"/>
    <dgm:cxn modelId="{FFE34456-8F5E-49DF-B73C-272546F0D311}" type="presParOf" srcId="{087EA3DA-35D6-4522-8FB7-DBD8E4BC0A16}" destId="{869ACD22-A171-46B9-89C1-254568FFB003}" srcOrd="0" destOrd="0" presId="urn:microsoft.com/office/officeart/2005/8/layout/vList6"/>
    <dgm:cxn modelId="{E397E099-2832-4863-B895-597EBEF7105E}" type="presParOf" srcId="{087EA3DA-35D6-4522-8FB7-DBD8E4BC0A16}" destId="{A04D51B8-31C3-4790-A724-5467397AA4E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EB3630-A958-40A5-BA72-E046D211D48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478C87-03C2-4937-9FE5-452BFAC9EAD0}">
      <dgm:prSet phldrT="[Текст]" custT="1"/>
      <dgm:spPr/>
      <dgm:t>
        <a:bodyPr/>
        <a:lstStyle/>
        <a:p>
          <a:r>
            <a:rPr lang="ru-RU" sz="2400" dirty="0" smtClean="0"/>
            <a:t>А)</a:t>
          </a:r>
          <a:endParaRPr lang="ru-RU" sz="2400" dirty="0"/>
        </a:p>
      </dgm:t>
    </dgm:pt>
    <dgm:pt modelId="{DEFA1E7A-DC91-49F7-982F-28F39EB76B8E}" type="parTrans" cxnId="{B5F4FF3D-5DE3-4FF5-9C22-5E82E1582760}">
      <dgm:prSet/>
      <dgm:spPr/>
      <dgm:t>
        <a:bodyPr/>
        <a:lstStyle/>
        <a:p>
          <a:endParaRPr lang="ru-RU"/>
        </a:p>
      </dgm:t>
    </dgm:pt>
    <dgm:pt modelId="{A958D298-1C5D-4425-836D-FE25BDC28AFD}" type="sibTrans" cxnId="{B5F4FF3D-5DE3-4FF5-9C22-5E82E1582760}">
      <dgm:prSet/>
      <dgm:spPr/>
      <dgm:t>
        <a:bodyPr/>
        <a:lstStyle/>
        <a:p>
          <a:endParaRPr lang="ru-RU"/>
        </a:p>
      </dgm:t>
    </dgm:pt>
    <dgm:pt modelId="{DB078C26-5C8C-44E0-8026-488D7C5C941A}">
      <dgm:prSet phldrT="[Текст]"/>
      <dgm:spPr/>
      <dgm:t>
        <a:bodyPr/>
        <a:lstStyle/>
        <a:p>
          <a:r>
            <a:rPr lang="ru-RU" dirty="0" smtClean="0"/>
            <a:t>все внешние проявления процессов физиологических, связанных с состоянием, деятельностью и общением людей – поза, мимика, интонации и прочее.</a:t>
          </a:r>
          <a:endParaRPr lang="ru-RU" dirty="0"/>
        </a:p>
      </dgm:t>
    </dgm:pt>
    <dgm:pt modelId="{9805FF35-3274-4B42-8769-E03711650CC6}" type="parTrans" cxnId="{F91154F1-06F3-43CC-909A-1588E2E51502}">
      <dgm:prSet/>
      <dgm:spPr/>
      <dgm:t>
        <a:bodyPr/>
        <a:lstStyle/>
        <a:p>
          <a:endParaRPr lang="ru-RU"/>
        </a:p>
      </dgm:t>
    </dgm:pt>
    <dgm:pt modelId="{B23B3496-7200-4816-9C23-1568B8332BB5}" type="sibTrans" cxnId="{F91154F1-06F3-43CC-909A-1588E2E51502}">
      <dgm:prSet/>
      <dgm:spPr/>
      <dgm:t>
        <a:bodyPr/>
        <a:lstStyle/>
        <a:p>
          <a:endParaRPr lang="ru-RU"/>
        </a:p>
      </dgm:t>
    </dgm:pt>
    <dgm:pt modelId="{EB0206BA-D699-4545-A1D1-20667E0410BF}">
      <dgm:prSet phldrT="[Текст]" custT="1"/>
      <dgm:spPr/>
      <dgm:t>
        <a:bodyPr/>
        <a:lstStyle/>
        <a:p>
          <a:r>
            <a:rPr lang="ru-RU" sz="2400" dirty="0" smtClean="0"/>
            <a:t>Б)</a:t>
          </a:r>
          <a:endParaRPr lang="ru-RU" sz="2400" dirty="0"/>
        </a:p>
      </dgm:t>
    </dgm:pt>
    <dgm:pt modelId="{0FFB6167-8479-45E1-AA3F-E69460271B2C}" type="parTrans" cxnId="{92A78109-3404-4047-B078-3A7A0214AEFA}">
      <dgm:prSet/>
      <dgm:spPr/>
      <dgm:t>
        <a:bodyPr/>
        <a:lstStyle/>
        <a:p>
          <a:endParaRPr lang="ru-RU"/>
        </a:p>
      </dgm:t>
    </dgm:pt>
    <dgm:pt modelId="{AD601379-BCB9-4025-93EF-61FAECFC3B5B}" type="sibTrans" cxnId="{92A78109-3404-4047-B078-3A7A0214AEFA}">
      <dgm:prSet/>
      <dgm:spPr/>
      <dgm:t>
        <a:bodyPr/>
        <a:lstStyle/>
        <a:p>
          <a:endParaRPr lang="ru-RU"/>
        </a:p>
      </dgm:t>
    </dgm:pt>
    <dgm:pt modelId="{1723B638-7937-46D4-91A7-2C6B9D31F3B7}">
      <dgm:prSet phldrT="[Текст]"/>
      <dgm:spPr/>
      <dgm:t>
        <a:bodyPr/>
        <a:lstStyle/>
        <a:p>
          <a:r>
            <a:rPr lang="ru-RU" dirty="0" smtClean="0"/>
            <a:t>отдельные движения и жесты.</a:t>
          </a:r>
          <a:endParaRPr lang="ru-RU" dirty="0"/>
        </a:p>
      </dgm:t>
    </dgm:pt>
    <dgm:pt modelId="{CF2ECFFC-C624-4EB2-922E-ACCAEA328728}" type="parTrans" cxnId="{568F5F9D-67D4-45CB-A9FE-33D18EAFD1D1}">
      <dgm:prSet/>
      <dgm:spPr/>
      <dgm:t>
        <a:bodyPr/>
        <a:lstStyle/>
        <a:p>
          <a:endParaRPr lang="ru-RU"/>
        </a:p>
      </dgm:t>
    </dgm:pt>
    <dgm:pt modelId="{AD1EF8A2-D831-43A1-8626-5003D2BB07C4}" type="sibTrans" cxnId="{568F5F9D-67D4-45CB-A9FE-33D18EAFD1D1}">
      <dgm:prSet/>
      <dgm:spPr/>
      <dgm:t>
        <a:bodyPr/>
        <a:lstStyle/>
        <a:p>
          <a:endParaRPr lang="ru-RU"/>
        </a:p>
      </dgm:t>
    </dgm:pt>
    <dgm:pt modelId="{339B0AF2-CFF6-475D-BE4B-4DF344128521}">
      <dgm:prSet phldrT="[Текст]"/>
      <dgm:spPr/>
      <dgm:t>
        <a:bodyPr/>
        <a:lstStyle/>
        <a:p>
          <a:r>
            <a:rPr lang="ru-RU" dirty="0" smtClean="0"/>
            <a:t>В)</a:t>
          </a:r>
          <a:endParaRPr lang="ru-RU" dirty="0"/>
        </a:p>
      </dgm:t>
    </dgm:pt>
    <dgm:pt modelId="{B38F762C-3F88-4EB7-B8C4-12FE4956CE10}" type="parTrans" cxnId="{14172CA9-88E6-4F50-BEB9-328CA1329788}">
      <dgm:prSet/>
      <dgm:spPr/>
      <dgm:t>
        <a:bodyPr/>
        <a:lstStyle/>
        <a:p>
          <a:endParaRPr lang="ru-RU"/>
        </a:p>
      </dgm:t>
    </dgm:pt>
    <dgm:pt modelId="{6F3B2A6B-7B05-4534-B4C8-709C9048060D}" type="sibTrans" cxnId="{14172CA9-88E6-4F50-BEB9-328CA1329788}">
      <dgm:prSet/>
      <dgm:spPr/>
      <dgm:t>
        <a:bodyPr/>
        <a:lstStyle/>
        <a:p>
          <a:endParaRPr lang="ru-RU"/>
        </a:p>
      </dgm:t>
    </dgm:pt>
    <dgm:pt modelId="{724AE1C7-E657-435F-ACCA-09B1D7E4E6F6}">
      <dgm:prSet phldrT="[Текст]"/>
      <dgm:spPr/>
      <dgm:t>
        <a:bodyPr/>
        <a:lstStyle/>
        <a:p>
          <a:r>
            <a:rPr lang="ru-RU" dirty="0" smtClean="0"/>
            <a:t>действия как более крупные акты поведения, имеющие определенный смысл.</a:t>
          </a:r>
          <a:endParaRPr lang="ru-RU" dirty="0"/>
        </a:p>
      </dgm:t>
    </dgm:pt>
    <dgm:pt modelId="{2ED6CD6D-58B0-47F2-B037-3B5E171DBABF}" type="parTrans" cxnId="{EA8D10AE-ED4D-4A33-BD05-089F5B834F88}">
      <dgm:prSet/>
      <dgm:spPr/>
      <dgm:t>
        <a:bodyPr/>
        <a:lstStyle/>
        <a:p>
          <a:endParaRPr lang="ru-RU"/>
        </a:p>
      </dgm:t>
    </dgm:pt>
    <dgm:pt modelId="{85745CAC-28EF-4214-980A-9D5F9EEA98A4}" type="sibTrans" cxnId="{EA8D10AE-ED4D-4A33-BD05-089F5B834F88}">
      <dgm:prSet/>
      <dgm:spPr/>
      <dgm:t>
        <a:bodyPr/>
        <a:lstStyle/>
        <a:p>
          <a:endParaRPr lang="ru-RU"/>
        </a:p>
      </dgm:t>
    </dgm:pt>
    <dgm:pt modelId="{A00098EF-5CCC-45FE-8086-081DF625DA68}">
      <dgm:prSet phldrT="[Текст]"/>
      <dgm:spPr/>
      <dgm:t>
        <a:bodyPr/>
        <a:lstStyle/>
        <a:p>
          <a:r>
            <a:rPr lang="ru-RU" dirty="0" smtClean="0"/>
            <a:t>Г) </a:t>
          </a:r>
          <a:endParaRPr lang="ru-RU" dirty="0"/>
        </a:p>
      </dgm:t>
    </dgm:pt>
    <dgm:pt modelId="{33EF6B3C-E9C8-4213-8863-DBCCE5351456}" type="parTrans" cxnId="{7A95AC2F-4F02-431C-B792-DFF13E9BBF9D}">
      <dgm:prSet/>
      <dgm:spPr/>
      <dgm:t>
        <a:bodyPr/>
        <a:lstStyle/>
        <a:p>
          <a:endParaRPr lang="ru-RU"/>
        </a:p>
      </dgm:t>
    </dgm:pt>
    <dgm:pt modelId="{A8519C60-C34A-4280-BC24-718B27C989F1}" type="sibTrans" cxnId="{7A95AC2F-4F02-431C-B792-DFF13E9BBF9D}">
      <dgm:prSet/>
      <dgm:spPr/>
      <dgm:t>
        <a:bodyPr/>
        <a:lstStyle/>
        <a:p>
          <a:endParaRPr lang="ru-RU"/>
        </a:p>
      </dgm:t>
    </dgm:pt>
    <dgm:pt modelId="{6157BA04-2318-4AB3-BC79-D7142372F22F}">
      <dgm:prSet/>
      <dgm:spPr/>
      <dgm:t>
        <a:bodyPr/>
        <a:lstStyle/>
        <a:p>
          <a:r>
            <a:rPr lang="ru-RU" dirty="0" smtClean="0"/>
            <a:t>поступки – еще более крупные акты, как правило, имеющие общественное, социальное значение и связанные с нормами поведения, отношениями, самооценкой. </a:t>
          </a:r>
          <a:endParaRPr lang="ru-RU" dirty="0"/>
        </a:p>
      </dgm:t>
    </dgm:pt>
    <dgm:pt modelId="{69E4BBF8-860F-47F1-A70A-9CF124F4BC46}" type="parTrans" cxnId="{F9CA9928-3128-481A-BDDE-83880C8C7A38}">
      <dgm:prSet/>
      <dgm:spPr/>
      <dgm:t>
        <a:bodyPr/>
        <a:lstStyle/>
        <a:p>
          <a:endParaRPr lang="ru-RU"/>
        </a:p>
      </dgm:t>
    </dgm:pt>
    <dgm:pt modelId="{BCFA67EC-4212-4A19-BE61-F7B44F20EA39}" type="sibTrans" cxnId="{F9CA9928-3128-481A-BDDE-83880C8C7A38}">
      <dgm:prSet/>
      <dgm:spPr/>
      <dgm:t>
        <a:bodyPr/>
        <a:lstStyle/>
        <a:p>
          <a:endParaRPr lang="ru-RU"/>
        </a:p>
      </dgm:t>
    </dgm:pt>
    <dgm:pt modelId="{70BF94CB-E758-4A25-9EE7-11434F64D8F0}" type="pres">
      <dgm:prSet presAssocID="{ABEB3630-A958-40A5-BA72-E046D211D48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68562F-4E87-4843-A511-F02E6FCD61FA}" type="pres">
      <dgm:prSet presAssocID="{AE478C87-03C2-4937-9FE5-452BFAC9EAD0}" presName="composite" presStyleCnt="0"/>
      <dgm:spPr/>
    </dgm:pt>
    <dgm:pt modelId="{ABCF4C22-0A85-49C5-9F42-9097522F1659}" type="pres">
      <dgm:prSet presAssocID="{AE478C87-03C2-4937-9FE5-452BFAC9EAD0}" presName="parentText" presStyleLbl="alignNode1" presStyleIdx="0" presStyleCnt="4" custLinFactNeighborX="0" custLinFactNeighborY="-2162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80073-14E4-42DC-B88D-3E36A05E87CB}" type="pres">
      <dgm:prSet presAssocID="{AE478C87-03C2-4937-9FE5-452BFAC9EAD0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5E7FD3-CB63-490F-BFA5-E20F6213CA3C}" type="pres">
      <dgm:prSet presAssocID="{A958D298-1C5D-4425-836D-FE25BDC28AFD}" presName="sp" presStyleCnt="0"/>
      <dgm:spPr/>
    </dgm:pt>
    <dgm:pt modelId="{FF245524-950D-4818-8E03-1173B6FEC1C6}" type="pres">
      <dgm:prSet presAssocID="{EB0206BA-D699-4545-A1D1-20667E0410BF}" presName="composite" presStyleCnt="0"/>
      <dgm:spPr/>
    </dgm:pt>
    <dgm:pt modelId="{B47E4DF1-1FCE-42A8-B256-591AB292B1E7}" type="pres">
      <dgm:prSet presAssocID="{EB0206BA-D699-4545-A1D1-20667E0410BF}" presName="parentText" presStyleLbl="alignNode1" presStyleIdx="1" presStyleCnt="4" custLinFactNeighborX="0" custLinFactNeighborY="-141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2763A-77F6-44A7-8A39-6949901B3118}" type="pres">
      <dgm:prSet presAssocID="{EB0206BA-D699-4545-A1D1-20667E0410BF}" presName="descendantText" presStyleLbl="alignAcc1" presStyleIdx="1" presStyleCnt="4" custScaleY="39915" custLinFactNeighborX="-32" custLinFactNeighborY="-186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022747-662A-4C53-A42B-C8BB5693E78A}" type="pres">
      <dgm:prSet presAssocID="{AD601379-BCB9-4025-93EF-61FAECFC3B5B}" presName="sp" presStyleCnt="0"/>
      <dgm:spPr/>
    </dgm:pt>
    <dgm:pt modelId="{040BF66F-4D11-454D-BAC1-AC2A617EA46D}" type="pres">
      <dgm:prSet presAssocID="{339B0AF2-CFF6-475D-BE4B-4DF344128521}" presName="composite" presStyleCnt="0"/>
      <dgm:spPr/>
    </dgm:pt>
    <dgm:pt modelId="{A54393B4-A6DA-4D70-AAB5-280E854B7D4B}" type="pres">
      <dgm:prSet presAssocID="{339B0AF2-CFF6-475D-BE4B-4DF344128521}" presName="parentText" presStyleLbl="alignNode1" presStyleIdx="2" presStyleCnt="4" custLinFactNeighborX="-5815" custLinFactNeighborY="-3192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9D41F0-0017-4B75-AC88-9413B0439CD1}" type="pres">
      <dgm:prSet presAssocID="{339B0AF2-CFF6-475D-BE4B-4DF344128521}" presName="descendantText" presStyleLbl="alignAcc1" presStyleIdx="2" presStyleCnt="4" custScaleY="60454" custLinFactNeighborX="-204" custLinFactNeighborY="-500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E20C52-2495-4E93-9817-BC3A04CB72D4}" type="pres">
      <dgm:prSet presAssocID="{6F3B2A6B-7B05-4534-B4C8-709C9048060D}" presName="sp" presStyleCnt="0"/>
      <dgm:spPr/>
    </dgm:pt>
    <dgm:pt modelId="{EB3CC2F1-5A3A-40EA-8735-79E9CD49FA3F}" type="pres">
      <dgm:prSet presAssocID="{A00098EF-5CCC-45FE-8086-081DF625DA68}" presName="composite" presStyleCnt="0"/>
      <dgm:spPr/>
    </dgm:pt>
    <dgm:pt modelId="{259AC56F-8047-46EB-82C6-8B6929A752F2}" type="pres">
      <dgm:prSet presAssocID="{A00098EF-5CCC-45FE-8086-081DF625DA68}" presName="parentText" presStyleLbl="alignNode1" presStyleIdx="3" presStyleCnt="4" custLinFactNeighborX="0" custLinFactNeighborY="-419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CBA5F2-3C72-4D7B-94A3-F75539DF3C49}" type="pres">
      <dgm:prSet presAssocID="{A00098EF-5CCC-45FE-8086-081DF625DA68}" presName="descendantText" presStyleLbl="alignAcc1" presStyleIdx="3" presStyleCnt="4" custLinFactNeighborX="-32" custLinFactNeighborY="-645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1154F1-06F3-43CC-909A-1588E2E51502}" srcId="{AE478C87-03C2-4937-9FE5-452BFAC9EAD0}" destId="{DB078C26-5C8C-44E0-8026-488D7C5C941A}" srcOrd="0" destOrd="0" parTransId="{9805FF35-3274-4B42-8769-E03711650CC6}" sibTransId="{B23B3496-7200-4816-9C23-1568B8332BB5}"/>
    <dgm:cxn modelId="{9B0C30E3-FD50-49C6-979B-5FD08586717F}" type="presOf" srcId="{6157BA04-2318-4AB3-BC79-D7142372F22F}" destId="{60CBA5F2-3C72-4D7B-94A3-F75539DF3C49}" srcOrd="0" destOrd="0" presId="urn:microsoft.com/office/officeart/2005/8/layout/chevron2"/>
    <dgm:cxn modelId="{DC6CE1F1-9093-4151-9BC4-748B9C80633B}" type="presOf" srcId="{1723B638-7937-46D4-91A7-2C6B9D31F3B7}" destId="{0FB2763A-77F6-44A7-8A39-6949901B3118}" srcOrd="0" destOrd="0" presId="urn:microsoft.com/office/officeart/2005/8/layout/chevron2"/>
    <dgm:cxn modelId="{7A95AC2F-4F02-431C-B792-DFF13E9BBF9D}" srcId="{ABEB3630-A958-40A5-BA72-E046D211D483}" destId="{A00098EF-5CCC-45FE-8086-081DF625DA68}" srcOrd="3" destOrd="0" parTransId="{33EF6B3C-E9C8-4213-8863-DBCCE5351456}" sibTransId="{A8519C60-C34A-4280-BC24-718B27C989F1}"/>
    <dgm:cxn modelId="{F9CA9928-3128-481A-BDDE-83880C8C7A38}" srcId="{A00098EF-5CCC-45FE-8086-081DF625DA68}" destId="{6157BA04-2318-4AB3-BC79-D7142372F22F}" srcOrd="0" destOrd="0" parTransId="{69E4BBF8-860F-47F1-A70A-9CF124F4BC46}" sibTransId="{BCFA67EC-4212-4A19-BE61-F7B44F20EA39}"/>
    <dgm:cxn modelId="{568F5F9D-67D4-45CB-A9FE-33D18EAFD1D1}" srcId="{EB0206BA-D699-4545-A1D1-20667E0410BF}" destId="{1723B638-7937-46D4-91A7-2C6B9D31F3B7}" srcOrd="0" destOrd="0" parTransId="{CF2ECFFC-C624-4EB2-922E-ACCAEA328728}" sibTransId="{AD1EF8A2-D831-43A1-8626-5003D2BB07C4}"/>
    <dgm:cxn modelId="{EA8D10AE-ED4D-4A33-BD05-089F5B834F88}" srcId="{339B0AF2-CFF6-475D-BE4B-4DF344128521}" destId="{724AE1C7-E657-435F-ACCA-09B1D7E4E6F6}" srcOrd="0" destOrd="0" parTransId="{2ED6CD6D-58B0-47F2-B037-3B5E171DBABF}" sibTransId="{85745CAC-28EF-4214-980A-9D5F9EEA98A4}"/>
    <dgm:cxn modelId="{5E96EA9D-8A6B-4B0C-90A9-FEC1466DB072}" type="presOf" srcId="{AE478C87-03C2-4937-9FE5-452BFAC9EAD0}" destId="{ABCF4C22-0A85-49C5-9F42-9097522F1659}" srcOrd="0" destOrd="0" presId="urn:microsoft.com/office/officeart/2005/8/layout/chevron2"/>
    <dgm:cxn modelId="{B5F4FF3D-5DE3-4FF5-9C22-5E82E1582760}" srcId="{ABEB3630-A958-40A5-BA72-E046D211D483}" destId="{AE478C87-03C2-4937-9FE5-452BFAC9EAD0}" srcOrd="0" destOrd="0" parTransId="{DEFA1E7A-DC91-49F7-982F-28F39EB76B8E}" sibTransId="{A958D298-1C5D-4425-836D-FE25BDC28AFD}"/>
    <dgm:cxn modelId="{E8BF05F0-D7FE-469E-BBC6-E4C52A9CD604}" type="presOf" srcId="{A00098EF-5CCC-45FE-8086-081DF625DA68}" destId="{259AC56F-8047-46EB-82C6-8B6929A752F2}" srcOrd="0" destOrd="0" presId="urn:microsoft.com/office/officeart/2005/8/layout/chevron2"/>
    <dgm:cxn modelId="{224AA6DB-B29B-474C-A431-243B91644F53}" type="presOf" srcId="{ABEB3630-A958-40A5-BA72-E046D211D483}" destId="{70BF94CB-E758-4A25-9EE7-11434F64D8F0}" srcOrd="0" destOrd="0" presId="urn:microsoft.com/office/officeart/2005/8/layout/chevron2"/>
    <dgm:cxn modelId="{17BC1BE5-C7B3-4EF6-8763-9FD17E2D0F66}" type="presOf" srcId="{339B0AF2-CFF6-475D-BE4B-4DF344128521}" destId="{A54393B4-A6DA-4D70-AAB5-280E854B7D4B}" srcOrd="0" destOrd="0" presId="urn:microsoft.com/office/officeart/2005/8/layout/chevron2"/>
    <dgm:cxn modelId="{14172CA9-88E6-4F50-BEB9-328CA1329788}" srcId="{ABEB3630-A958-40A5-BA72-E046D211D483}" destId="{339B0AF2-CFF6-475D-BE4B-4DF344128521}" srcOrd="2" destOrd="0" parTransId="{B38F762C-3F88-4EB7-B8C4-12FE4956CE10}" sibTransId="{6F3B2A6B-7B05-4534-B4C8-709C9048060D}"/>
    <dgm:cxn modelId="{DAE06171-09DC-44A9-8E14-309C1703F373}" type="presOf" srcId="{EB0206BA-D699-4545-A1D1-20667E0410BF}" destId="{B47E4DF1-1FCE-42A8-B256-591AB292B1E7}" srcOrd="0" destOrd="0" presId="urn:microsoft.com/office/officeart/2005/8/layout/chevron2"/>
    <dgm:cxn modelId="{FF0CFAA7-2BC2-43E9-BF6A-B085659D6E4E}" type="presOf" srcId="{DB078C26-5C8C-44E0-8026-488D7C5C941A}" destId="{FE080073-14E4-42DC-B88D-3E36A05E87CB}" srcOrd="0" destOrd="0" presId="urn:microsoft.com/office/officeart/2005/8/layout/chevron2"/>
    <dgm:cxn modelId="{A122126E-A5D2-4B03-858D-1B78F9CF68D8}" type="presOf" srcId="{724AE1C7-E657-435F-ACCA-09B1D7E4E6F6}" destId="{419D41F0-0017-4B75-AC88-9413B0439CD1}" srcOrd="0" destOrd="0" presId="urn:microsoft.com/office/officeart/2005/8/layout/chevron2"/>
    <dgm:cxn modelId="{92A78109-3404-4047-B078-3A7A0214AEFA}" srcId="{ABEB3630-A958-40A5-BA72-E046D211D483}" destId="{EB0206BA-D699-4545-A1D1-20667E0410BF}" srcOrd="1" destOrd="0" parTransId="{0FFB6167-8479-45E1-AA3F-E69460271B2C}" sibTransId="{AD601379-BCB9-4025-93EF-61FAECFC3B5B}"/>
    <dgm:cxn modelId="{E41C72CD-9966-4C86-ABD1-B574F1736AEE}" type="presParOf" srcId="{70BF94CB-E758-4A25-9EE7-11434F64D8F0}" destId="{4A68562F-4E87-4843-A511-F02E6FCD61FA}" srcOrd="0" destOrd="0" presId="urn:microsoft.com/office/officeart/2005/8/layout/chevron2"/>
    <dgm:cxn modelId="{D32F7B13-EA0D-4701-B093-E598BE589667}" type="presParOf" srcId="{4A68562F-4E87-4843-A511-F02E6FCD61FA}" destId="{ABCF4C22-0A85-49C5-9F42-9097522F1659}" srcOrd="0" destOrd="0" presId="urn:microsoft.com/office/officeart/2005/8/layout/chevron2"/>
    <dgm:cxn modelId="{3C012C06-589F-4B03-89BC-57023F4941AB}" type="presParOf" srcId="{4A68562F-4E87-4843-A511-F02E6FCD61FA}" destId="{FE080073-14E4-42DC-B88D-3E36A05E87CB}" srcOrd="1" destOrd="0" presId="urn:microsoft.com/office/officeart/2005/8/layout/chevron2"/>
    <dgm:cxn modelId="{7DCB48B2-4160-4DE9-BC29-55D4A59080FE}" type="presParOf" srcId="{70BF94CB-E758-4A25-9EE7-11434F64D8F0}" destId="{C95E7FD3-CB63-490F-BFA5-E20F6213CA3C}" srcOrd="1" destOrd="0" presId="urn:microsoft.com/office/officeart/2005/8/layout/chevron2"/>
    <dgm:cxn modelId="{32EFE094-AFDC-418F-80DC-49B97102C7E9}" type="presParOf" srcId="{70BF94CB-E758-4A25-9EE7-11434F64D8F0}" destId="{FF245524-950D-4818-8E03-1173B6FEC1C6}" srcOrd="2" destOrd="0" presId="urn:microsoft.com/office/officeart/2005/8/layout/chevron2"/>
    <dgm:cxn modelId="{F9454F6E-CE24-43F4-8C1B-BEAEA73E1376}" type="presParOf" srcId="{FF245524-950D-4818-8E03-1173B6FEC1C6}" destId="{B47E4DF1-1FCE-42A8-B256-591AB292B1E7}" srcOrd="0" destOrd="0" presId="urn:microsoft.com/office/officeart/2005/8/layout/chevron2"/>
    <dgm:cxn modelId="{1BF6AE32-6C1D-4773-8DEF-0097784A0351}" type="presParOf" srcId="{FF245524-950D-4818-8E03-1173B6FEC1C6}" destId="{0FB2763A-77F6-44A7-8A39-6949901B3118}" srcOrd="1" destOrd="0" presId="urn:microsoft.com/office/officeart/2005/8/layout/chevron2"/>
    <dgm:cxn modelId="{51E6E627-5C3E-49B1-B80A-E8E6DBE8C2FC}" type="presParOf" srcId="{70BF94CB-E758-4A25-9EE7-11434F64D8F0}" destId="{FD022747-662A-4C53-A42B-C8BB5693E78A}" srcOrd="3" destOrd="0" presId="urn:microsoft.com/office/officeart/2005/8/layout/chevron2"/>
    <dgm:cxn modelId="{F6DE248E-6D36-4978-A78E-131263AEDF8E}" type="presParOf" srcId="{70BF94CB-E758-4A25-9EE7-11434F64D8F0}" destId="{040BF66F-4D11-454D-BAC1-AC2A617EA46D}" srcOrd="4" destOrd="0" presId="urn:microsoft.com/office/officeart/2005/8/layout/chevron2"/>
    <dgm:cxn modelId="{4E6B5EAC-E962-4931-BD7C-5C5162CAD824}" type="presParOf" srcId="{040BF66F-4D11-454D-BAC1-AC2A617EA46D}" destId="{A54393B4-A6DA-4D70-AAB5-280E854B7D4B}" srcOrd="0" destOrd="0" presId="urn:microsoft.com/office/officeart/2005/8/layout/chevron2"/>
    <dgm:cxn modelId="{4181CA61-51E2-43F9-8474-106064774B0B}" type="presParOf" srcId="{040BF66F-4D11-454D-BAC1-AC2A617EA46D}" destId="{419D41F0-0017-4B75-AC88-9413B0439CD1}" srcOrd="1" destOrd="0" presId="urn:microsoft.com/office/officeart/2005/8/layout/chevron2"/>
    <dgm:cxn modelId="{087E399B-E2DC-464E-A778-880448FE6AED}" type="presParOf" srcId="{70BF94CB-E758-4A25-9EE7-11434F64D8F0}" destId="{7FE20C52-2495-4E93-9817-BC3A04CB72D4}" srcOrd="5" destOrd="0" presId="urn:microsoft.com/office/officeart/2005/8/layout/chevron2"/>
    <dgm:cxn modelId="{72A4D237-B3BD-44D1-B452-CF789155FFD9}" type="presParOf" srcId="{70BF94CB-E758-4A25-9EE7-11434F64D8F0}" destId="{EB3CC2F1-5A3A-40EA-8735-79E9CD49FA3F}" srcOrd="6" destOrd="0" presId="urn:microsoft.com/office/officeart/2005/8/layout/chevron2"/>
    <dgm:cxn modelId="{ED052F15-46C3-4405-80F4-CC5512B8BD9F}" type="presParOf" srcId="{EB3CC2F1-5A3A-40EA-8735-79E9CD49FA3F}" destId="{259AC56F-8047-46EB-82C6-8B6929A752F2}" srcOrd="0" destOrd="0" presId="urn:microsoft.com/office/officeart/2005/8/layout/chevron2"/>
    <dgm:cxn modelId="{137D5BE7-C3B5-4A99-91A4-C844AB7051E5}" type="presParOf" srcId="{EB3CC2F1-5A3A-40EA-8735-79E9CD49FA3F}" destId="{60CBA5F2-3C72-4D7B-94A3-F75539DF3C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5C5B49-8620-44F7-A6CF-F2BBE44822F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216718-9785-4358-8544-DD1F6BD2CED5}">
      <dgm:prSet phldrT="[Текст]"/>
      <dgm:spPr/>
      <dgm:t>
        <a:bodyPr/>
        <a:lstStyle/>
        <a:p>
          <a:r>
            <a:rPr lang="ru-RU" b="1" dirty="0" smtClean="0">
              <a:solidFill>
                <a:srgbClr val="FFFF00"/>
              </a:solidFill>
            </a:rPr>
            <a:t>Нарушения поведения</a:t>
          </a:r>
          <a:endParaRPr lang="ru-RU" dirty="0">
            <a:solidFill>
              <a:srgbClr val="FFFF00"/>
            </a:solidFill>
          </a:endParaRPr>
        </a:p>
      </dgm:t>
    </dgm:pt>
    <dgm:pt modelId="{2ADE5AD4-4FB6-467E-A100-616B04D5ED15}" type="parTrans" cxnId="{4276E58B-F196-49B3-AC95-77E2C800D0E9}">
      <dgm:prSet/>
      <dgm:spPr/>
      <dgm:t>
        <a:bodyPr/>
        <a:lstStyle/>
        <a:p>
          <a:endParaRPr lang="ru-RU"/>
        </a:p>
      </dgm:t>
    </dgm:pt>
    <dgm:pt modelId="{75C93A97-BA04-495A-9DE4-D4BDA5EC2948}" type="sibTrans" cxnId="{4276E58B-F196-49B3-AC95-77E2C800D0E9}">
      <dgm:prSet/>
      <dgm:spPr/>
      <dgm:t>
        <a:bodyPr/>
        <a:lstStyle/>
        <a:p>
          <a:endParaRPr lang="ru-RU"/>
        </a:p>
      </dgm:t>
    </dgm:pt>
    <dgm:pt modelId="{8639D988-046F-4DD3-882A-1A7B7A8CBFEE}">
      <dgm:prSet phldrT="[Текст]"/>
      <dgm:spPr/>
      <dgm:t>
        <a:bodyPr/>
        <a:lstStyle/>
        <a:p>
          <a:r>
            <a:rPr lang="ru-RU" b="1" i="0" dirty="0" smtClean="0"/>
            <a:t>группа поведенческих расстройств, характеризующихся стойким типом </a:t>
          </a:r>
          <a:r>
            <a:rPr lang="ru-RU" b="1" i="0" dirty="0" err="1" smtClean="0"/>
            <a:t>диссоциального</a:t>
          </a:r>
          <a:r>
            <a:rPr lang="ru-RU" b="1" i="0" dirty="0" smtClean="0"/>
            <a:t>, агрессивного или вызывающего поведения, доходящего до выраженного нарушения соответствующих возрасту социальных норм. </a:t>
          </a:r>
          <a:endParaRPr lang="ru-RU" b="1" dirty="0"/>
        </a:p>
      </dgm:t>
    </dgm:pt>
    <dgm:pt modelId="{5956339D-E41C-448D-95F5-F863F33A1811}" type="parTrans" cxnId="{59CF44C4-2FAF-457A-83E7-1B1EDA8AC939}">
      <dgm:prSet/>
      <dgm:spPr/>
      <dgm:t>
        <a:bodyPr/>
        <a:lstStyle/>
        <a:p>
          <a:endParaRPr lang="ru-RU"/>
        </a:p>
      </dgm:t>
    </dgm:pt>
    <dgm:pt modelId="{87D2AD48-38C6-468E-A056-8A9E80ED9905}" type="sibTrans" cxnId="{59CF44C4-2FAF-457A-83E7-1B1EDA8AC939}">
      <dgm:prSet/>
      <dgm:spPr/>
      <dgm:t>
        <a:bodyPr/>
        <a:lstStyle/>
        <a:p>
          <a:endParaRPr lang="ru-RU"/>
        </a:p>
      </dgm:t>
    </dgm:pt>
    <dgm:pt modelId="{7FE085E2-76BA-4F62-8C39-7B47FBCE8E11}" type="pres">
      <dgm:prSet presAssocID="{7C5C5B49-8620-44F7-A6CF-F2BBE44822F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199DF1D-81A6-42C9-8FDB-9E5C038E6D9C}" type="pres">
      <dgm:prSet presAssocID="{D5216718-9785-4358-8544-DD1F6BD2CED5}" presName="linNode" presStyleCnt="0"/>
      <dgm:spPr/>
    </dgm:pt>
    <dgm:pt modelId="{B4D5A08C-0C9D-41DE-84B8-85BF736E216B}" type="pres">
      <dgm:prSet presAssocID="{D5216718-9785-4358-8544-DD1F6BD2CED5}" presName="parentShp" presStyleLbl="node1" presStyleIdx="0" presStyleCnt="1" custLinFactNeighborY="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6A1874-4484-4F24-B104-028A3D100EEC}" type="pres">
      <dgm:prSet presAssocID="{D5216718-9785-4358-8544-DD1F6BD2CED5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7BCDF2-6AA7-414B-8849-E869B839C160}" type="presOf" srcId="{D5216718-9785-4358-8544-DD1F6BD2CED5}" destId="{B4D5A08C-0C9D-41DE-84B8-85BF736E216B}" srcOrd="0" destOrd="0" presId="urn:microsoft.com/office/officeart/2005/8/layout/vList6"/>
    <dgm:cxn modelId="{4AD636B4-5CD9-49A3-8BAE-B7D9DBBB0AE3}" type="presOf" srcId="{8639D988-046F-4DD3-882A-1A7B7A8CBFEE}" destId="{996A1874-4484-4F24-B104-028A3D100EEC}" srcOrd="0" destOrd="0" presId="urn:microsoft.com/office/officeart/2005/8/layout/vList6"/>
    <dgm:cxn modelId="{7505B473-E909-41F7-9690-E6B3509DCD36}" type="presOf" srcId="{7C5C5B49-8620-44F7-A6CF-F2BBE44822F6}" destId="{7FE085E2-76BA-4F62-8C39-7B47FBCE8E11}" srcOrd="0" destOrd="0" presId="urn:microsoft.com/office/officeart/2005/8/layout/vList6"/>
    <dgm:cxn modelId="{59CF44C4-2FAF-457A-83E7-1B1EDA8AC939}" srcId="{D5216718-9785-4358-8544-DD1F6BD2CED5}" destId="{8639D988-046F-4DD3-882A-1A7B7A8CBFEE}" srcOrd="0" destOrd="0" parTransId="{5956339D-E41C-448D-95F5-F863F33A1811}" sibTransId="{87D2AD48-38C6-468E-A056-8A9E80ED9905}"/>
    <dgm:cxn modelId="{4276E58B-F196-49B3-AC95-77E2C800D0E9}" srcId="{7C5C5B49-8620-44F7-A6CF-F2BBE44822F6}" destId="{D5216718-9785-4358-8544-DD1F6BD2CED5}" srcOrd="0" destOrd="0" parTransId="{2ADE5AD4-4FB6-467E-A100-616B04D5ED15}" sibTransId="{75C93A97-BA04-495A-9DE4-D4BDA5EC2948}"/>
    <dgm:cxn modelId="{8EAEAA00-8008-4E22-B47D-02A99FC8509B}" type="presParOf" srcId="{7FE085E2-76BA-4F62-8C39-7B47FBCE8E11}" destId="{3199DF1D-81A6-42C9-8FDB-9E5C038E6D9C}" srcOrd="0" destOrd="0" presId="urn:microsoft.com/office/officeart/2005/8/layout/vList6"/>
    <dgm:cxn modelId="{555F0637-E60B-43B9-AFA2-7A08B67933EC}" type="presParOf" srcId="{3199DF1D-81A6-42C9-8FDB-9E5C038E6D9C}" destId="{B4D5A08C-0C9D-41DE-84B8-85BF736E216B}" srcOrd="0" destOrd="0" presId="urn:microsoft.com/office/officeart/2005/8/layout/vList6"/>
    <dgm:cxn modelId="{1AC759E6-EE01-4BCD-812A-37D66A023F0D}" type="presParOf" srcId="{3199DF1D-81A6-42C9-8FDB-9E5C038E6D9C}" destId="{996A1874-4484-4F24-B104-028A3D100EE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14CAAD-6344-49A1-BD9C-54F2E39E502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CBB9AD-5159-4020-B8CA-F9BC75637900}">
      <dgm:prSet phldrT="[Текст]"/>
      <dgm:spPr/>
      <dgm:t>
        <a:bodyPr/>
        <a:lstStyle/>
        <a:p>
          <a:r>
            <a:rPr lang="ru-RU" dirty="0" smtClean="0"/>
            <a:t>Биологические факторы </a:t>
          </a:r>
          <a:endParaRPr lang="ru-RU" dirty="0"/>
        </a:p>
      </dgm:t>
    </dgm:pt>
    <dgm:pt modelId="{45DE9FDC-A6AD-4BE7-B1FE-8FA099D7B686}" type="parTrans" cxnId="{030A10F8-D192-460C-963D-2FE710224D1C}">
      <dgm:prSet/>
      <dgm:spPr/>
      <dgm:t>
        <a:bodyPr/>
        <a:lstStyle/>
        <a:p>
          <a:endParaRPr lang="ru-RU"/>
        </a:p>
      </dgm:t>
    </dgm:pt>
    <dgm:pt modelId="{BF7799C9-B527-4163-A5AB-72D14B0F202B}" type="sibTrans" cxnId="{030A10F8-D192-460C-963D-2FE710224D1C}">
      <dgm:prSet/>
      <dgm:spPr/>
      <dgm:t>
        <a:bodyPr/>
        <a:lstStyle/>
        <a:p>
          <a:endParaRPr lang="ru-RU"/>
        </a:p>
      </dgm:t>
    </dgm:pt>
    <dgm:pt modelId="{51E830D0-C529-495A-96A1-961A88D14472}">
      <dgm:prSet phldrT="[Текст]"/>
      <dgm:spPr/>
      <dgm:t>
        <a:bodyPr/>
        <a:lstStyle/>
        <a:p>
          <a:r>
            <a:rPr lang="ru-RU" dirty="0" smtClean="0"/>
            <a:t>Наследственные причины</a:t>
          </a:r>
          <a:endParaRPr lang="ru-RU" dirty="0"/>
        </a:p>
      </dgm:t>
    </dgm:pt>
    <dgm:pt modelId="{4D0B5E8A-5396-4AB5-831D-3237ECD8BEC3}" type="parTrans" cxnId="{BE9B72E0-7C65-4E94-AAF7-18EC6C4940AB}">
      <dgm:prSet/>
      <dgm:spPr/>
      <dgm:t>
        <a:bodyPr/>
        <a:lstStyle/>
        <a:p>
          <a:endParaRPr lang="ru-RU"/>
        </a:p>
      </dgm:t>
    </dgm:pt>
    <dgm:pt modelId="{1B426B0F-FE50-41D0-AA8D-B0519006611C}" type="sibTrans" cxnId="{BE9B72E0-7C65-4E94-AAF7-18EC6C4940AB}">
      <dgm:prSet/>
      <dgm:spPr/>
      <dgm:t>
        <a:bodyPr/>
        <a:lstStyle/>
        <a:p>
          <a:endParaRPr lang="ru-RU"/>
        </a:p>
      </dgm:t>
    </dgm:pt>
    <dgm:pt modelId="{C3253F26-D094-450E-83E3-30F179C989BD}">
      <dgm:prSet phldrT="[Текст]"/>
      <dgm:spPr/>
      <dgm:t>
        <a:bodyPr/>
        <a:lstStyle/>
        <a:p>
          <a:r>
            <a:rPr lang="ru-RU" dirty="0" smtClean="0"/>
            <a:t>Врожденные причины</a:t>
          </a:r>
          <a:endParaRPr lang="ru-RU" dirty="0"/>
        </a:p>
      </dgm:t>
    </dgm:pt>
    <dgm:pt modelId="{814A379F-2189-41BD-8526-1F955B1BC70C}" type="parTrans" cxnId="{A3C99260-CD05-42A6-B7CE-DF3D765457D5}">
      <dgm:prSet/>
      <dgm:spPr/>
      <dgm:t>
        <a:bodyPr/>
        <a:lstStyle/>
        <a:p>
          <a:endParaRPr lang="ru-RU"/>
        </a:p>
      </dgm:t>
    </dgm:pt>
    <dgm:pt modelId="{9FB24266-3483-4417-A565-B71BF0DF4E0F}" type="sibTrans" cxnId="{A3C99260-CD05-42A6-B7CE-DF3D765457D5}">
      <dgm:prSet/>
      <dgm:spPr/>
      <dgm:t>
        <a:bodyPr/>
        <a:lstStyle/>
        <a:p>
          <a:endParaRPr lang="ru-RU"/>
        </a:p>
      </dgm:t>
    </dgm:pt>
    <dgm:pt modelId="{7C91C0A7-956B-485B-AF92-5CCDF7BCDAEF}">
      <dgm:prSet phldrT="[Текст]"/>
      <dgm:spPr/>
      <dgm:t>
        <a:bodyPr/>
        <a:lstStyle/>
        <a:p>
          <a:r>
            <a:rPr lang="ru-RU" dirty="0" smtClean="0"/>
            <a:t>Характер микросреды</a:t>
          </a:r>
          <a:endParaRPr lang="ru-RU" dirty="0"/>
        </a:p>
      </dgm:t>
    </dgm:pt>
    <dgm:pt modelId="{13DCDB8A-4122-4D90-88E7-855DA4D2954E}" type="parTrans" cxnId="{E206174B-CC8D-4347-8E94-A6D59A322891}">
      <dgm:prSet/>
      <dgm:spPr/>
      <dgm:t>
        <a:bodyPr/>
        <a:lstStyle/>
        <a:p>
          <a:endParaRPr lang="ru-RU"/>
        </a:p>
      </dgm:t>
    </dgm:pt>
    <dgm:pt modelId="{06B77114-1B34-4E7D-B46E-711D95E1D5F0}" type="sibTrans" cxnId="{E206174B-CC8D-4347-8E94-A6D59A322891}">
      <dgm:prSet/>
      <dgm:spPr/>
      <dgm:t>
        <a:bodyPr/>
        <a:lstStyle/>
        <a:p>
          <a:endParaRPr lang="ru-RU"/>
        </a:p>
      </dgm:t>
    </dgm:pt>
    <dgm:pt modelId="{1FFBFDDF-C29E-4AD3-A948-992F6A14DEB3}">
      <dgm:prSet phldrT="[Текст]"/>
      <dgm:spPr/>
      <dgm:t>
        <a:bodyPr/>
        <a:lstStyle/>
        <a:p>
          <a:r>
            <a:rPr lang="ru-RU" dirty="0" smtClean="0"/>
            <a:t>Особенности воспитания</a:t>
          </a:r>
          <a:endParaRPr lang="ru-RU" dirty="0"/>
        </a:p>
      </dgm:t>
    </dgm:pt>
    <dgm:pt modelId="{0011A61F-CA34-47A8-AA93-F3409E86D11C}" type="parTrans" cxnId="{545A1EA6-E170-4D81-91FD-FF78194248B2}">
      <dgm:prSet/>
      <dgm:spPr/>
      <dgm:t>
        <a:bodyPr/>
        <a:lstStyle/>
        <a:p>
          <a:endParaRPr lang="ru-RU"/>
        </a:p>
      </dgm:t>
    </dgm:pt>
    <dgm:pt modelId="{6CE17029-6C71-4E6C-9D89-A0D0BF238AD0}" type="sibTrans" cxnId="{545A1EA6-E170-4D81-91FD-FF78194248B2}">
      <dgm:prSet/>
      <dgm:spPr/>
      <dgm:t>
        <a:bodyPr/>
        <a:lstStyle/>
        <a:p>
          <a:endParaRPr lang="ru-RU"/>
        </a:p>
      </dgm:t>
    </dgm:pt>
    <dgm:pt modelId="{CBDFB181-2F06-4C02-A496-AB2E05E5323A}">
      <dgm:prSet phldrT="[Текст]"/>
      <dgm:spPr/>
      <dgm:t>
        <a:bodyPr/>
        <a:lstStyle/>
        <a:p>
          <a:r>
            <a:rPr lang="ru-RU" dirty="0" smtClean="0"/>
            <a:t>Социальные факторы</a:t>
          </a:r>
          <a:endParaRPr lang="ru-RU" dirty="0"/>
        </a:p>
      </dgm:t>
    </dgm:pt>
    <dgm:pt modelId="{B9117A33-819C-4D37-A28E-B346DD70C297}" type="sibTrans" cxnId="{D43EFF1D-23D2-404E-A34C-A3C5163E4328}">
      <dgm:prSet/>
      <dgm:spPr/>
      <dgm:t>
        <a:bodyPr/>
        <a:lstStyle/>
        <a:p>
          <a:endParaRPr lang="ru-RU"/>
        </a:p>
      </dgm:t>
    </dgm:pt>
    <dgm:pt modelId="{01ECC208-F4ED-4BDB-A5AA-84F7713556D2}" type="parTrans" cxnId="{D43EFF1D-23D2-404E-A34C-A3C5163E4328}">
      <dgm:prSet/>
      <dgm:spPr/>
      <dgm:t>
        <a:bodyPr/>
        <a:lstStyle/>
        <a:p>
          <a:endParaRPr lang="ru-RU"/>
        </a:p>
      </dgm:t>
    </dgm:pt>
    <dgm:pt modelId="{1A5865F6-E8FF-4C8D-A4AC-8591FA3DFF0F}">
      <dgm:prSet/>
      <dgm:spPr/>
      <dgm:t>
        <a:bodyPr/>
        <a:lstStyle/>
        <a:p>
          <a:r>
            <a:rPr lang="ru-RU" dirty="0" smtClean="0"/>
            <a:t>Приобретенные причины</a:t>
          </a:r>
          <a:endParaRPr lang="ru-RU" dirty="0"/>
        </a:p>
      </dgm:t>
    </dgm:pt>
    <dgm:pt modelId="{60A589BE-5E25-42D2-8AEC-74A7EA3350B8}" type="parTrans" cxnId="{431E64D4-C985-4059-8DAE-9180D1F8F23D}">
      <dgm:prSet/>
      <dgm:spPr/>
      <dgm:t>
        <a:bodyPr/>
        <a:lstStyle/>
        <a:p>
          <a:endParaRPr lang="ru-RU"/>
        </a:p>
      </dgm:t>
    </dgm:pt>
    <dgm:pt modelId="{168B2174-5431-43B8-AE91-732092721D0F}" type="sibTrans" cxnId="{431E64D4-C985-4059-8DAE-9180D1F8F23D}">
      <dgm:prSet/>
      <dgm:spPr/>
      <dgm:t>
        <a:bodyPr/>
        <a:lstStyle/>
        <a:p>
          <a:endParaRPr lang="ru-RU"/>
        </a:p>
      </dgm:t>
    </dgm:pt>
    <dgm:pt modelId="{D680F01A-DC78-49A6-83FD-CAC1730CA541}">
      <dgm:prSet/>
      <dgm:spPr/>
      <dgm:t>
        <a:bodyPr/>
        <a:lstStyle/>
        <a:p>
          <a:r>
            <a:rPr lang="ru-RU" dirty="0" smtClean="0"/>
            <a:t>Социальные причины</a:t>
          </a:r>
          <a:endParaRPr lang="ru-RU" dirty="0"/>
        </a:p>
      </dgm:t>
    </dgm:pt>
    <dgm:pt modelId="{EF903281-8547-4BD6-B4E7-BCB5F5B9C98D}" type="parTrans" cxnId="{52DD34FF-4DAA-409B-BE3F-C55CDD616F64}">
      <dgm:prSet/>
      <dgm:spPr/>
      <dgm:t>
        <a:bodyPr/>
        <a:lstStyle/>
        <a:p>
          <a:endParaRPr lang="ru-RU"/>
        </a:p>
      </dgm:t>
    </dgm:pt>
    <dgm:pt modelId="{D8CCD753-6E2F-4ED5-B1CD-CD66549CDC09}" type="sibTrans" cxnId="{52DD34FF-4DAA-409B-BE3F-C55CDD616F64}">
      <dgm:prSet/>
      <dgm:spPr/>
      <dgm:t>
        <a:bodyPr/>
        <a:lstStyle/>
        <a:p>
          <a:endParaRPr lang="ru-RU"/>
        </a:p>
      </dgm:t>
    </dgm:pt>
    <dgm:pt modelId="{AE780C47-BD2B-4C62-B514-FA9DCE0E211A}" type="pres">
      <dgm:prSet presAssocID="{1914CAAD-6344-49A1-BD9C-54F2E39E502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4A55EDA-531D-4AD1-9648-326D907EA982}" type="pres">
      <dgm:prSet presAssocID="{68CBB9AD-5159-4020-B8CA-F9BC75637900}" presName="root" presStyleCnt="0"/>
      <dgm:spPr/>
    </dgm:pt>
    <dgm:pt modelId="{7CF09903-18A1-4F9C-842B-15621CF4BADC}" type="pres">
      <dgm:prSet presAssocID="{68CBB9AD-5159-4020-B8CA-F9BC75637900}" presName="rootComposite" presStyleCnt="0"/>
      <dgm:spPr/>
    </dgm:pt>
    <dgm:pt modelId="{E979EF7A-B9FE-4F2F-B072-FD8BB9B8AD7F}" type="pres">
      <dgm:prSet presAssocID="{68CBB9AD-5159-4020-B8CA-F9BC75637900}" presName="rootText" presStyleLbl="node1" presStyleIdx="0" presStyleCnt="2"/>
      <dgm:spPr/>
      <dgm:t>
        <a:bodyPr/>
        <a:lstStyle/>
        <a:p>
          <a:endParaRPr lang="ru-RU"/>
        </a:p>
      </dgm:t>
    </dgm:pt>
    <dgm:pt modelId="{2BABC65E-BF42-4EA0-BDCA-2CE5657C5716}" type="pres">
      <dgm:prSet presAssocID="{68CBB9AD-5159-4020-B8CA-F9BC75637900}" presName="rootConnector" presStyleLbl="node1" presStyleIdx="0" presStyleCnt="2"/>
      <dgm:spPr/>
      <dgm:t>
        <a:bodyPr/>
        <a:lstStyle/>
        <a:p>
          <a:endParaRPr lang="ru-RU"/>
        </a:p>
      </dgm:t>
    </dgm:pt>
    <dgm:pt modelId="{310E7CB1-62DB-41CF-B65B-037C1FD63160}" type="pres">
      <dgm:prSet presAssocID="{68CBB9AD-5159-4020-B8CA-F9BC75637900}" presName="childShape" presStyleCnt="0"/>
      <dgm:spPr/>
    </dgm:pt>
    <dgm:pt modelId="{06CB0B83-3241-46AE-A534-2D8F02A89A80}" type="pres">
      <dgm:prSet presAssocID="{4D0B5E8A-5396-4AB5-831D-3237ECD8BEC3}" presName="Name13" presStyleLbl="parChTrans1D2" presStyleIdx="0" presStyleCnt="6"/>
      <dgm:spPr/>
      <dgm:t>
        <a:bodyPr/>
        <a:lstStyle/>
        <a:p>
          <a:endParaRPr lang="ru-RU"/>
        </a:p>
      </dgm:t>
    </dgm:pt>
    <dgm:pt modelId="{FBEB61D2-E6DF-47EB-B282-49A5502CCEB4}" type="pres">
      <dgm:prSet presAssocID="{51E830D0-C529-495A-96A1-961A88D14472}" presName="childText" presStyleLbl="bgAcc1" presStyleIdx="0" presStyleCnt="6" custScaleY="53662" custLinFactNeighborX="-54" custLinFactNeighborY="-73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0247AF-E012-4DAC-8F2F-CCCD802CA191}" type="pres">
      <dgm:prSet presAssocID="{814A379F-2189-41BD-8526-1F955B1BC70C}" presName="Name13" presStyleLbl="parChTrans1D2" presStyleIdx="1" presStyleCnt="6"/>
      <dgm:spPr/>
      <dgm:t>
        <a:bodyPr/>
        <a:lstStyle/>
        <a:p>
          <a:endParaRPr lang="ru-RU"/>
        </a:p>
      </dgm:t>
    </dgm:pt>
    <dgm:pt modelId="{B97F245E-558A-4671-A4D9-4C6AA0321A0D}" type="pres">
      <dgm:prSet presAssocID="{C3253F26-D094-450E-83E3-30F179C989BD}" presName="childText" presStyleLbl="bgAcc1" presStyleIdx="1" presStyleCnt="6" custScaleY="49352" custLinFactNeighborX="-54" custLinFactNeighborY="-18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F4C84E-73C4-48CF-B4DE-126D2C305765}" type="pres">
      <dgm:prSet presAssocID="{60A589BE-5E25-42D2-8AEC-74A7EA3350B8}" presName="Name13" presStyleLbl="parChTrans1D2" presStyleIdx="2" presStyleCnt="6"/>
      <dgm:spPr/>
      <dgm:t>
        <a:bodyPr/>
        <a:lstStyle/>
        <a:p>
          <a:endParaRPr lang="ru-RU"/>
        </a:p>
      </dgm:t>
    </dgm:pt>
    <dgm:pt modelId="{EDB85AA0-1A62-4B82-8763-8639AA251E26}" type="pres">
      <dgm:prSet presAssocID="{1A5865F6-E8FF-4C8D-A4AC-8591FA3DFF0F}" presName="childText" presStyleLbl="bgAcc1" presStyleIdx="2" presStyleCnt="6" custScaleY="507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BE6D06-E912-4D93-A516-22F9E24BB525}" type="pres">
      <dgm:prSet presAssocID="{CBDFB181-2F06-4C02-A496-AB2E05E5323A}" presName="root" presStyleCnt="0"/>
      <dgm:spPr/>
    </dgm:pt>
    <dgm:pt modelId="{B9EE1497-9906-40AB-A643-BEFC7922F800}" type="pres">
      <dgm:prSet presAssocID="{CBDFB181-2F06-4C02-A496-AB2E05E5323A}" presName="rootComposite" presStyleCnt="0"/>
      <dgm:spPr/>
    </dgm:pt>
    <dgm:pt modelId="{6BD471C6-DC1E-467C-A23A-8E25FB2AC467}" type="pres">
      <dgm:prSet presAssocID="{CBDFB181-2F06-4C02-A496-AB2E05E5323A}" presName="rootText" presStyleLbl="node1" presStyleIdx="1" presStyleCnt="2"/>
      <dgm:spPr/>
      <dgm:t>
        <a:bodyPr/>
        <a:lstStyle/>
        <a:p>
          <a:endParaRPr lang="ru-RU"/>
        </a:p>
      </dgm:t>
    </dgm:pt>
    <dgm:pt modelId="{3A641E48-4DC9-4D8D-8A5E-B9498369458F}" type="pres">
      <dgm:prSet presAssocID="{CBDFB181-2F06-4C02-A496-AB2E05E5323A}" presName="rootConnector" presStyleLbl="node1" presStyleIdx="1" presStyleCnt="2"/>
      <dgm:spPr/>
      <dgm:t>
        <a:bodyPr/>
        <a:lstStyle/>
        <a:p>
          <a:endParaRPr lang="ru-RU"/>
        </a:p>
      </dgm:t>
    </dgm:pt>
    <dgm:pt modelId="{48854831-109B-4317-82C5-13B4EF17B6D9}" type="pres">
      <dgm:prSet presAssocID="{CBDFB181-2F06-4C02-A496-AB2E05E5323A}" presName="childShape" presStyleCnt="0"/>
      <dgm:spPr/>
    </dgm:pt>
    <dgm:pt modelId="{E2EC6FA7-E2CF-40D1-B57B-9961C32D7A52}" type="pres">
      <dgm:prSet presAssocID="{13DCDB8A-4122-4D90-88E7-855DA4D2954E}" presName="Name13" presStyleLbl="parChTrans1D2" presStyleIdx="3" presStyleCnt="6"/>
      <dgm:spPr/>
      <dgm:t>
        <a:bodyPr/>
        <a:lstStyle/>
        <a:p>
          <a:endParaRPr lang="ru-RU"/>
        </a:p>
      </dgm:t>
    </dgm:pt>
    <dgm:pt modelId="{D7C9AC6A-DADB-464A-943E-868A4260F14B}" type="pres">
      <dgm:prSet presAssocID="{7C91C0A7-956B-485B-AF92-5CCDF7BCDAEF}" presName="childText" presStyleLbl="bgAcc1" presStyleIdx="3" presStyleCnt="6" custScaleY="45435" custLinFactNeighborX="-1096" custLinFactNeighborY="-39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AE81BD-FD36-4C97-9285-2A0DE999559D}" type="pres">
      <dgm:prSet presAssocID="{0011A61F-CA34-47A8-AA93-F3409E86D11C}" presName="Name13" presStyleLbl="parChTrans1D2" presStyleIdx="4" presStyleCnt="6"/>
      <dgm:spPr/>
      <dgm:t>
        <a:bodyPr/>
        <a:lstStyle/>
        <a:p>
          <a:endParaRPr lang="ru-RU"/>
        </a:p>
      </dgm:t>
    </dgm:pt>
    <dgm:pt modelId="{A5BBDF3A-C1AC-4EA0-A80F-C106722C06EC}" type="pres">
      <dgm:prSet presAssocID="{1FFBFDDF-C29E-4AD3-A948-992F6A14DEB3}" presName="childText" presStyleLbl="bgAcc1" presStyleIdx="4" presStyleCnt="6" custScaleY="46563" custLinFactNeighborX="-1096" custLinFactNeighborY="9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D8AC27-226A-4E42-BC79-A3AFACC52CE0}" type="pres">
      <dgm:prSet presAssocID="{EF903281-8547-4BD6-B4E7-BCB5F5B9C98D}" presName="Name13" presStyleLbl="parChTrans1D2" presStyleIdx="5" presStyleCnt="6"/>
      <dgm:spPr/>
      <dgm:t>
        <a:bodyPr/>
        <a:lstStyle/>
        <a:p>
          <a:endParaRPr lang="ru-RU"/>
        </a:p>
      </dgm:t>
    </dgm:pt>
    <dgm:pt modelId="{F6C0979F-03CF-4800-B151-A85BFB49B5A1}" type="pres">
      <dgm:prSet presAssocID="{D680F01A-DC78-49A6-83FD-CAC1730CA541}" presName="childText" presStyleLbl="bgAcc1" presStyleIdx="5" presStyleCnt="6" custScaleY="46055" custLinFactNeighborX="-1096" custLinFactNeighborY="17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4822A0-D536-4F79-9667-8740834CDB07}" type="presOf" srcId="{1A5865F6-E8FF-4C8D-A4AC-8591FA3DFF0F}" destId="{EDB85AA0-1A62-4B82-8763-8639AA251E26}" srcOrd="0" destOrd="0" presId="urn:microsoft.com/office/officeart/2005/8/layout/hierarchy3"/>
    <dgm:cxn modelId="{9E894D8B-991A-4648-A617-7E442CB4510E}" type="presOf" srcId="{1FFBFDDF-C29E-4AD3-A948-992F6A14DEB3}" destId="{A5BBDF3A-C1AC-4EA0-A80F-C106722C06EC}" srcOrd="0" destOrd="0" presId="urn:microsoft.com/office/officeart/2005/8/layout/hierarchy3"/>
    <dgm:cxn modelId="{BE9B72E0-7C65-4E94-AAF7-18EC6C4940AB}" srcId="{68CBB9AD-5159-4020-B8CA-F9BC75637900}" destId="{51E830D0-C529-495A-96A1-961A88D14472}" srcOrd="0" destOrd="0" parTransId="{4D0B5E8A-5396-4AB5-831D-3237ECD8BEC3}" sibTransId="{1B426B0F-FE50-41D0-AA8D-B0519006611C}"/>
    <dgm:cxn modelId="{1C18F9FC-4792-46E0-8345-C4FCC02E20FF}" type="presOf" srcId="{814A379F-2189-41BD-8526-1F955B1BC70C}" destId="{E90247AF-E012-4DAC-8F2F-CCCD802CA191}" srcOrd="0" destOrd="0" presId="urn:microsoft.com/office/officeart/2005/8/layout/hierarchy3"/>
    <dgm:cxn modelId="{D43EFF1D-23D2-404E-A34C-A3C5163E4328}" srcId="{1914CAAD-6344-49A1-BD9C-54F2E39E502F}" destId="{CBDFB181-2F06-4C02-A496-AB2E05E5323A}" srcOrd="1" destOrd="0" parTransId="{01ECC208-F4ED-4BDB-A5AA-84F7713556D2}" sibTransId="{B9117A33-819C-4D37-A28E-B346DD70C297}"/>
    <dgm:cxn modelId="{030A10F8-D192-460C-963D-2FE710224D1C}" srcId="{1914CAAD-6344-49A1-BD9C-54F2E39E502F}" destId="{68CBB9AD-5159-4020-B8CA-F9BC75637900}" srcOrd="0" destOrd="0" parTransId="{45DE9FDC-A6AD-4BE7-B1FE-8FA099D7B686}" sibTransId="{BF7799C9-B527-4163-A5AB-72D14B0F202B}"/>
    <dgm:cxn modelId="{6E434D26-D581-4A47-8926-743BE9E48134}" type="presOf" srcId="{0011A61F-CA34-47A8-AA93-F3409E86D11C}" destId="{6AAE81BD-FD36-4C97-9285-2A0DE999559D}" srcOrd="0" destOrd="0" presId="urn:microsoft.com/office/officeart/2005/8/layout/hierarchy3"/>
    <dgm:cxn modelId="{42229E04-7ECA-4A9A-8E9C-D3AE5AB6A6A1}" type="presOf" srcId="{68CBB9AD-5159-4020-B8CA-F9BC75637900}" destId="{2BABC65E-BF42-4EA0-BDCA-2CE5657C5716}" srcOrd="1" destOrd="0" presId="urn:microsoft.com/office/officeart/2005/8/layout/hierarchy3"/>
    <dgm:cxn modelId="{69A519AE-EF5F-4ACC-AF7D-1E07580D88CE}" type="presOf" srcId="{D680F01A-DC78-49A6-83FD-CAC1730CA541}" destId="{F6C0979F-03CF-4800-B151-A85BFB49B5A1}" srcOrd="0" destOrd="0" presId="urn:microsoft.com/office/officeart/2005/8/layout/hierarchy3"/>
    <dgm:cxn modelId="{26A961C1-1628-4EA7-B4CA-DBF2091D110B}" type="presOf" srcId="{13DCDB8A-4122-4D90-88E7-855DA4D2954E}" destId="{E2EC6FA7-E2CF-40D1-B57B-9961C32D7A52}" srcOrd="0" destOrd="0" presId="urn:microsoft.com/office/officeart/2005/8/layout/hierarchy3"/>
    <dgm:cxn modelId="{C604FF1A-45DC-44B6-B4F4-36CAA5CC7543}" type="presOf" srcId="{4D0B5E8A-5396-4AB5-831D-3237ECD8BEC3}" destId="{06CB0B83-3241-46AE-A534-2D8F02A89A80}" srcOrd="0" destOrd="0" presId="urn:microsoft.com/office/officeart/2005/8/layout/hierarchy3"/>
    <dgm:cxn modelId="{A62C3266-8B3D-4345-8C50-6B1B03097E1E}" type="presOf" srcId="{CBDFB181-2F06-4C02-A496-AB2E05E5323A}" destId="{3A641E48-4DC9-4D8D-8A5E-B9498369458F}" srcOrd="1" destOrd="0" presId="urn:microsoft.com/office/officeart/2005/8/layout/hierarchy3"/>
    <dgm:cxn modelId="{2889E887-C955-478A-B3F4-DD04F3871E3D}" type="presOf" srcId="{7C91C0A7-956B-485B-AF92-5CCDF7BCDAEF}" destId="{D7C9AC6A-DADB-464A-943E-868A4260F14B}" srcOrd="0" destOrd="0" presId="urn:microsoft.com/office/officeart/2005/8/layout/hierarchy3"/>
    <dgm:cxn modelId="{A3C99260-CD05-42A6-B7CE-DF3D765457D5}" srcId="{68CBB9AD-5159-4020-B8CA-F9BC75637900}" destId="{C3253F26-D094-450E-83E3-30F179C989BD}" srcOrd="1" destOrd="0" parTransId="{814A379F-2189-41BD-8526-1F955B1BC70C}" sibTransId="{9FB24266-3483-4417-A565-B71BF0DF4E0F}"/>
    <dgm:cxn modelId="{BEFBC041-F8B9-4925-8011-1D40E3BCD2BC}" type="presOf" srcId="{C3253F26-D094-450E-83E3-30F179C989BD}" destId="{B97F245E-558A-4671-A4D9-4C6AA0321A0D}" srcOrd="0" destOrd="0" presId="urn:microsoft.com/office/officeart/2005/8/layout/hierarchy3"/>
    <dgm:cxn modelId="{08C2F0C0-C905-4EA9-9661-A47D8572D1FF}" type="presOf" srcId="{1914CAAD-6344-49A1-BD9C-54F2E39E502F}" destId="{AE780C47-BD2B-4C62-B514-FA9DCE0E211A}" srcOrd="0" destOrd="0" presId="urn:microsoft.com/office/officeart/2005/8/layout/hierarchy3"/>
    <dgm:cxn modelId="{431E64D4-C985-4059-8DAE-9180D1F8F23D}" srcId="{68CBB9AD-5159-4020-B8CA-F9BC75637900}" destId="{1A5865F6-E8FF-4C8D-A4AC-8591FA3DFF0F}" srcOrd="2" destOrd="0" parTransId="{60A589BE-5E25-42D2-8AEC-74A7EA3350B8}" sibTransId="{168B2174-5431-43B8-AE91-732092721D0F}"/>
    <dgm:cxn modelId="{C0984A0F-8B2F-4308-98DF-5D9E19EA0928}" type="presOf" srcId="{CBDFB181-2F06-4C02-A496-AB2E05E5323A}" destId="{6BD471C6-DC1E-467C-A23A-8E25FB2AC467}" srcOrd="0" destOrd="0" presId="urn:microsoft.com/office/officeart/2005/8/layout/hierarchy3"/>
    <dgm:cxn modelId="{81E9E060-8881-41C9-A6EE-4CE9E299E22B}" type="presOf" srcId="{51E830D0-C529-495A-96A1-961A88D14472}" destId="{FBEB61D2-E6DF-47EB-B282-49A5502CCEB4}" srcOrd="0" destOrd="0" presId="urn:microsoft.com/office/officeart/2005/8/layout/hierarchy3"/>
    <dgm:cxn modelId="{188D3A71-6B21-4754-952C-5C5DF5669F80}" type="presOf" srcId="{68CBB9AD-5159-4020-B8CA-F9BC75637900}" destId="{E979EF7A-B9FE-4F2F-B072-FD8BB9B8AD7F}" srcOrd="0" destOrd="0" presId="urn:microsoft.com/office/officeart/2005/8/layout/hierarchy3"/>
    <dgm:cxn modelId="{E206174B-CC8D-4347-8E94-A6D59A322891}" srcId="{CBDFB181-2F06-4C02-A496-AB2E05E5323A}" destId="{7C91C0A7-956B-485B-AF92-5CCDF7BCDAEF}" srcOrd="0" destOrd="0" parTransId="{13DCDB8A-4122-4D90-88E7-855DA4D2954E}" sibTransId="{06B77114-1B34-4E7D-B46E-711D95E1D5F0}"/>
    <dgm:cxn modelId="{141CAB80-E1B8-4F70-8830-55521F464A2C}" type="presOf" srcId="{60A589BE-5E25-42D2-8AEC-74A7EA3350B8}" destId="{61F4C84E-73C4-48CF-B4DE-126D2C305765}" srcOrd="0" destOrd="0" presId="urn:microsoft.com/office/officeart/2005/8/layout/hierarchy3"/>
    <dgm:cxn modelId="{C1E3499C-8045-426A-9006-C03E0BE6240E}" type="presOf" srcId="{EF903281-8547-4BD6-B4E7-BCB5F5B9C98D}" destId="{D3D8AC27-226A-4E42-BC79-A3AFACC52CE0}" srcOrd="0" destOrd="0" presId="urn:microsoft.com/office/officeart/2005/8/layout/hierarchy3"/>
    <dgm:cxn modelId="{52DD34FF-4DAA-409B-BE3F-C55CDD616F64}" srcId="{CBDFB181-2F06-4C02-A496-AB2E05E5323A}" destId="{D680F01A-DC78-49A6-83FD-CAC1730CA541}" srcOrd="2" destOrd="0" parTransId="{EF903281-8547-4BD6-B4E7-BCB5F5B9C98D}" sibTransId="{D8CCD753-6E2F-4ED5-B1CD-CD66549CDC09}"/>
    <dgm:cxn modelId="{545A1EA6-E170-4D81-91FD-FF78194248B2}" srcId="{CBDFB181-2F06-4C02-A496-AB2E05E5323A}" destId="{1FFBFDDF-C29E-4AD3-A948-992F6A14DEB3}" srcOrd="1" destOrd="0" parTransId="{0011A61F-CA34-47A8-AA93-F3409E86D11C}" sibTransId="{6CE17029-6C71-4E6C-9D89-A0D0BF238AD0}"/>
    <dgm:cxn modelId="{27FFAA59-F8B4-496F-A0B5-69C229E51F51}" type="presParOf" srcId="{AE780C47-BD2B-4C62-B514-FA9DCE0E211A}" destId="{74A55EDA-531D-4AD1-9648-326D907EA982}" srcOrd="0" destOrd="0" presId="urn:microsoft.com/office/officeart/2005/8/layout/hierarchy3"/>
    <dgm:cxn modelId="{66030B06-2C6A-466F-AB6F-D754670D3B0A}" type="presParOf" srcId="{74A55EDA-531D-4AD1-9648-326D907EA982}" destId="{7CF09903-18A1-4F9C-842B-15621CF4BADC}" srcOrd="0" destOrd="0" presId="urn:microsoft.com/office/officeart/2005/8/layout/hierarchy3"/>
    <dgm:cxn modelId="{A73EECC7-005A-4A20-91E0-C9D315306DDB}" type="presParOf" srcId="{7CF09903-18A1-4F9C-842B-15621CF4BADC}" destId="{E979EF7A-B9FE-4F2F-B072-FD8BB9B8AD7F}" srcOrd="0" destOrd="0" presId="urn:microsoft.com/office/officeart/2005/8/layout/hierarchy3"/>
    <dgm:cxn modelId="{8D826787-4E00-4EC6-A0B8-7AF39EDFEADA}" type="presParOf" srcId="{7CF09903-18A1-4F9C-842B-15621CF4BADC}" destId="{2BABC65E-BF42-4EA0-BDCA-2CE5657C5716}" srcOrd="1" destOrd="0" presId="urn:microsoft.com/office/officeart/2005/8/layout/hierarchy3"/>
    <dgm:cxn modelId="{28951531-FFFA-4B1D-A9D2-738E2022B8B5}" type="presParOf" srcId="{74A55EDA-531D-4AD1-9648-326D907EA982}" destId="{310E7CB1-62DB-41CF-B65B-037C1FD63160}" srcOrd="1" destOrd="0" presId="urn:microsoft.com/office/officeart/2005/8/layout/hierarchy3"/>
    <dgm:cxn modelId="{DD5C2311-F4A3-412D-896A-4FB97B0A34BB}" type="presParOf" srcId="{310E7CB1-62DB-41CF-B65B-037C1FD63160}" destId="{06CB0B83-3241-46AE-A534-2D8F02A89A80}" srcOrd="0" destOrd="0" presId="urn:microsoft.com/office/officeart/2005/8/layout/hierarchy3"/>
    <dgm:cxn modelId="{E67C47DA-E454-4FE4-9344-CC0DA35B96C0}" type="presParOf" srcId="{310E7CB1-62DB-41CF-B65B-037C1FD63160}" destId="{FBEB61D2-E6DF-47EB-B282-49A5502CCEB4}" srcOrd="1" destOrd="0" presId="urn:microsoft.com/office/officeart/2005/8/layout/hierarchy3"/>
    <dgm:cxn modelId="{8A017967-497E-4EAF-9610-509A1699189E}" type="presParOf" srcId="{310E7CB1-62DB-41CF-B65B-037C1FD63160}" destId="{E90247AF-E012-4DAC-8F2F-CCCD802CA191}" srcOrd="2" destOrd="0" presId="urn:microsoft.com/office/officeart/2005/8/layout/hierarchy3"/>
    <dgm:cxn modelId="{04FC8B76-F8A3-467C-8F3C-931272317734}" type="presParOf" srcId="{310E7CB1-62DB-41CF-B65B-037C1FD63160}" destId="{B97F245E-558A-4671-A4D9-4C6AA0321A0D}" srcOrd="3" destOrd="0" presId="urn:microsoft.com/office/officeart/2005/8/layout/hierarchy3"/>
    <dgm:cxn modelId="{4E816DA9-B618-44DD-9A15-00B11FC0104F}" type="presParOf" srcId="{310E7CB1-62DB-41CF-B65B-037C1FD63160}" destId="{61F4C84E-73C4-48CF-B4DE-126D2C305765}" srcOrd="4" destOrd="0" presId="urn:microsoft.com/office/officeart/2005/8/layout/hierarchy3"/>
    <dgm:cxn modelId="{22007C2B-F4FF-45D2-916E-9E53813EE865}" type="presParOf" srcId="{310E7CB1-62DB-41CF-B65B-037C1FD63160}" destId="{EDB85AA0-1A62-4B82-8763-8639AA251E26}" srcOrd="5" destOrd="0" presId="urn:microsoft.com/office/officeart/2005/8/layout/hierarchy3"/>
    <dgm:cxn modelId="{895A58E4-3FF7-4CD9-805B-F762D1CF6734}" type="presParOf" srcId="{AE780C47-BD2B-4C62-B514-FA9DCE0E211A}" destId="{ECBE6D06-E912-4D93-A516-22F9E24BB525}" srcOrd="1" destOrd="0" presId="urn:microsoft.com/office/officeart/2005/8/layout/hierarchy3"/>
    <dgm:cxn modelId="{9726DD72-5B67-494A-AF0B-6598B4D3E370}" type="presParOf" srcId="{ECBE6D06-E912-4D93-A516-22F9E24BB525}" destId="{B9EE1497-9906-40AB-A643-BEFC7922F800}" srcOrd="0" destOrd="0" presId="urn:microsoft.com/office/officeart/2005/8/layout/hierarchy3"/>
    <dgm:cxn modelId="{D42C0B90-733D-4BF3-A105-3DD46AA51E32}" type="presParOf" srcId="{B9EE1497-9906-40AB-A643-BEFC7922F800}" destId="{6BD471C6-DC1E-467C-A23A-8E25FB2AC467}" srcOrd="0" destOrd="0" presId="urn:microsoft.com/office/officeart/2005/8/layout/hierarchy3"/>
    <dgm:cxn modelId="{7555F403-83BB-421A-8DFD-FEED9332D10F}" type="presParOf" srcId="{B9EE1497-9906-40AB-A643-BEFC7922F800}" destId="{3A641E48-4DC9-4D8D-8A5E-B9498369458F}" srcOrd="1" destOrd="0" presId="urn:microsoft.com/office/officeart/2005/8/layout/hierarchy3"/>
    <dgm:cxn modelId="{3A8DE615-3905-4923-B3E5-38CC0B545A7A}" type="presParOf" srcId="{ECBE6D06-E912-4D93-A516-22F9E24BB525}" destId="{48854831-109B-4317-82C5-13B4EF17B6D9}" srcOrd="1" destOrd="0" presId="urn:microsoft.com/office/officeart/2005/8/layout/hierarchy3"/>
    <dgm:cxn modelId="{225546A8-9232-4592-9777-1E328BD9CF1B}" type="presParOf" srcId="{48854831-109B-4317-82C5-13B4EF17B6D9}" destId="{E2EC6FA7-E2CF-40D1-B57B-9961C32D7A52}" srcOrd="0" destOrd="0" presId="urn:microsoft.com/office/officeart/2005/8/layout/hierarchy3"/>
    <dgm:cxn modelId="{EF8281F9-6B88-49FE-B857-2BDCAF655DB8}" type="presParOf" srcId="{48854831-109B-4317-82C5-13B4EF17B6D9}" destId="{D7C9AC6A-DADB-464A-943E-868A4260F14B}" srcOrd="1" destOrd="0" presId="urn:microsoft.com/office/officeart/2005/8/layout/hierarchy3"/>
    <dgm:cxn modelId="{F477E6B6-DE80-4940-9DA8-DB299815C50C}" type="presParOf" srcId="{48854831-109B-4317-82C5-13B4EF17B6D9}" destId="{6AAE81BD-FD36-4C97-9285-2A0DE999559D}" srcOrd="2" destOrd="0" presId="urn:microsoft.com/office/officeart/2005/8/layout/hierarchy3"/>
    <dgm:cxn modelId="{F158FF73-B84E-4F5D-8612-CDCA73BEA3B8}" type="presParOf" srcId="{48854831-109B-4317-82C5-13B4EF17B6D9}" destId="{A5BBDF3A-C1AC-4EA0-A80F-C106722C06EC}" srcOrd="3" destOrd="0" presId="urn:microsoft.com/office/officeart/2005/8/layout/hierarchy3"/>
    <dgm:cxn modelId="{3D327F73-9BE3-47BC-8104-BE2ED997CBC0}" type="presParOf" srcId="{48854831-109B-4317-82C5-13B4EF17B6D9}" destId="{D3D8AC27-226A-4E42-BC79-A3AFACC52CE0}" srcOrd="4" destOrd="0" presId="urn:microsoft.com/office/officeart/2005/8/layout/hierarchy3"/>
    <dgm:cxn modelId="{E0F57097-5B17-42AD-8AD6-4D1ADD150EA7}" type="presParOf" srcId="{48854831-109B-4317-82C5-13B4EF17B6D9}" destId="{F6C0979F-03CF-4800-B151-A85BFB49B5A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3935E7-749B-4139-ADDD-F4B8A3D381A9}" type="doc">
      <dgm:prSet loTypeId="urn:microsoft.com/office/officeart/2005/8/layout/vList6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42F9A8FF-BCCD-42AB-9B46-94330F206D1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Демонстративное </a:t>
          </a:r>
          <a:endParaRPr lang="ru-RU" dirty="0">
            <a:solidFill>
              <a:schemeClr val="tx1"/>
            </a:solidFill>
          </a:endParaRPr>
        </a:p>
      </dgm:t>
    </dgm:pt>
    <dgm:pt modelId="{76DE942A-5BA3-4317-8F70-7F2346D381FE}" type="parTrans" cxnId="{77118B6A-3A14-4E91-B136-95C3B8BF6622}">
      <dgm:prSet/>
      <dgm:spPr/>
      <dgm:t>
        <a:bodyPr/>
        <a:lstStyle/>
        <a:p>
          <a:endParaRPr lang="ru-RU"/>
        </a:p>
      </dgm:t>
    </dgm:pt>
    <dgm:pt modelId="{88E16DDE-0B4C-430E-86E9-ECFDE1CCECA8}" type="sibTrans" cxnId="{77118B6A-3A14-4E91-B136-95C3B8BF6622}">
      <dgm:prSet/>
      <dgm:spPr/>
      <dgm:t>
        <a:bodyPr/>
        <a:lstStyle/>
        <a:p>
          <a:endParaRPr lang="ru-RU"/>
        </a:p>
      </dgm:t>
    </dgm:pt>
    <dgm:pt modelId="{BA4ECC6E-5020-43E7-9ADE-8848F3D10184}">
      <dgm:prSet phldrT="[Текст]"/>
      <dgm:spPr/>
      <dgm:t>
        <a:bodyPr/>
        <a:lstStyle/>
        <a:p>
          <a:r>
            <a:rPr lang="ru-RU" dirty="0" smtClean="0"/>
            <a:t>Ребенок намеренно и осознанно нарушает принятые нормы, правила поведения (борьба за внимание).</a:t>
          </a:r>
          <a:endParaRPr lang="ru-RU" dirty="0"/>
        </a:p>
      </dgm:t>
    </dgm:pt>
    <dgm:pt modelId="{9E245F5A-65D8-4B7A-AB0D-53CDE4EE6AB9}" type="parTrans" cxnId="{9E015FA6-1981-431D-BDF0-C59016902142}">
      <dgm:prSet/>
      <dgm:spPr/>
      <dgm:t>
        <a:bodyPr/>
        <a:lstStyle/>
        <a:p>
          <a:endParaRPr lang="ru-RU"/>
        </a:p>
      </dgm:t>
    </dgm:pt>
    <dgm:pt modelId="{5AA4E31E-0850-499A-816C-E909B85A0DFA}" type="sibTrans" cxnId="{9E015FA6-1981-431D-BDF0-C59016902142}">
      <dgm:prSet/>
      <dgm:spPr/>
      <dgm:t>
        <a:bodyPr/>
        <a:lstStyle/>
        <a:p>
          <a:endParaRPr lang="ru-RU"/>
        </a:p>
      </dgm:t>
    </dgm:pt>
    <dgm:pt modelId="{BBE9CC27-BC57-400E-B64A-20B8878E3538}" type="pres">
      <dgm:prSet presAssocID="{A93935E7-749B-4139-ADDD-F4B8A3D381A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5E4483-7E9B-4C6F-B66A-7CBF255C75A0}" type="pres">
      <dgm:prSet presAssocID="{42F9A8FF-BCCD-42AB-9B46-94330F206D12}" presName="linNode" presStyleCnt="0"/>
      <dgm:spPr/>
    </dgm:pt>
    <dgm:pt modelId="{D03693F2-170C-4BD8-8102-9B3B587786AF}" type="pres">
      <dgm:prSet presAssocID="{42F9A8FF-BCCD-42AB-9B46-94330F206D12}" presName="parentShp" presStyleLbl="node1" presStyleIdx="0" presStyleCnt="1" custLinFactNeighborX="4375" custLinFactNeighborY="1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5DD96-84E7-45C2-B7E0-0DD7C85173A0}" type="pres">
      <dgm:prSet presAssocID="{42F9A8FF-BCCD-42AB-9B46-94330F206D12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1E44A1-2BCA-4D86-9D15-D661AB23EFC4}" type="presOf" srcId="{42F9A8FF-BCCD-42AB-9B46-94330F206D12}" destId="{D03693F2-170C-4BD8-8102-9B3B587786AF}" srcOrd="0" destOrd="0" presId="urn:microsoft.com/office/officeart/2005/8/layout/vList6"/>
    <dgm:cxn modelId="{E61F12D3-710E-4646-96EE-7825177E2A06}" type="presOf" srcId="{BA4ECC6E-5020-43E7-9ADE-8848F3D10184}" destId="{E435DD96-84E7-45C2-B7E0-0DD7C85173A0}" srcOrd="0" destOrd="0" presId="urn:microsoft.com/office/officeart/2005/8/layout/vList6"/>
    <dgm:cxn modelId="{77118B6A-3A14-4E91-B136-95C3B8BF6622}" srcId="{A93935E7-749B-4139-ADDD-F4B8A3D381A9}" destId="{42F9A8FF-BCCD-42AB-9B46-94330F206D12}" srcOrd="0" destOrd="0" parTransId="{76DE942A-5BA3-4317-8F70-7F2346D381FE}" sibTransId="{88E16DDE-0B4C-430E-86E9-ECFDE1CCECA8}"/>
    <dgm:cxn modelId="{25782894-6F8E-4C72-94B2-83F5ABBBD8D9}" type="presOf" srcId="{A93935E7-749B-4139-ADDD-F4B8A3D381A9}" destId="{BBE9CC27-BC57-400E-B64A-20B8878E3538}" srcOrd="0" destOrd="0" presId="urn:microsoft.com/office/officeart/2005/8/layout/vList6"/>
    <dgm:cxn modelId="{9E015FA6-1981-431D-BDF0-C59016902142}" srcId="{42F9A8FF-BCCD-42AB-9B46-94330F206D12}" destId="{BA4ECC6E-5020-43E7-9ADE-8848F3D10184}" srcOrd="0" destOrd="0" parTransId="{9E245F5A-65D8-4B7A-AB0D-53CDE4EE6AB9}" sibTransId="{5AA4E31E-0850-499A-816C-E909B85A0DFA}"/>
    <dgm:cxn modelId="{31B9FB55-F0A7-498D-8B8E-E0C34C2162C7}" type="presParOf" srcId="{BBE9CC27-BC57-400E-B64A-20B8878E3538}" destId="{225E4483-7E9B-4C6F-B66A-7CBF255C75A0}" srcOrd="0" destOrd="0" presId="urn:microsoft.com/office/officeart/2005/8/layout/vList6"/>
    <dgm:cxn modelId="{344CBE5C-6257-4B2E-BB9B-B1D6201A1AF6}" type="presParOf" srcId="{225E4483-7E9B-4C6F-B66A-7CBF255C75A0}" destId="{D03693F2-170C-4BD8-8102-9B3B587786AF}" srcOrd="0" destOrd="0" presId="urn:microsoft.com/office/officeart/2005/8/layout/vList6"/>
    <dgm:cxn modelId="{93B408FB-C9C3-44EA-9775-5E85C0EA0CFF}" type="presParOf" srcId="{225E4483-7E9B-4C6F-B66A-7CBF255C75A0}" destId="{E435DD96-84E7-45C2-B7E0-0DD7C85173A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93935E7-749B-4139-ADDD-F4B8A3D381A9}" type="doc">
      <dgm:prSet loTypeId="urn:microsoft.com/office/officeart/2005/8/layout/vList6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42F9A8FF-BCCD-42AB-9B46-94330F206D1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Протестное</a:t>
          </a:r>
          <a:endParaRPr lang="ru-RU" dirty="0">
            <a:solidFill>
              <a:schemeClr val="tx1"/>
            </a:solidFill>
          </a:endParaRPr>
        </a:p>
      </dgm:t>
    </dgm:pt>
    <dgm:pt modelId="{76DE942A-5BA3-4317-8F70-7F2346D381FE}" type="parTrans" cxnId="{77118B6A-3A14-4E91-B136-95C3B8BF6622}">
      <dgm:prSet/>
      <dgm:spPr/>
      <dgm:t>
        <a:bodyPr/>
        <a:lstStyle/>
        <a:p>
          <a:endParaRPr lang="ru-RU"/>
        </a:p>
      </dgm:t>
    </dgm:pt>
    <dgm:pt modelId="{88E16DDE-0B4C-430E-86E9-ECFDE1CCECA8}" type="sibTrans" cxnId="{77118B6A-3A14-4E91-B136-95C3B8BF6622}">
      <dgm:prSet/>
      <dgm:spPr/>
      <dgm:t>
        <a:bodyPr/>
        <a:lstStyle/>
        <a:p>
          <a:endParaRPr lang="ru-RU"/>
        </a:p>
      </dgm:t>
    </dgm:pt>
    <dgm:pt modelId="{9CB2660B-A07A-4683-8337-FE267187B2B5}">
      <dgm:prSet/>
      <dgm:spPr/>
      <dgm:t>
        <a:bodyPr/>
        <a:lstStyle/>
        <a:p>
          <a:r>
            <a:rPr lang="ru-RU" b="1" dirty="0" smtClean="0"/>
            <a:t>Строптивость</a:t>
          </a:r>
          <a:r>
            <a:rPr lang="ru-RU" dirty="0" smtClean="0"/>
            <a:t> ребенка направлена не на руководящего им взрослого, а против норм воспитания и образа жизни навязываемых ребенку.</a:t>
          </a:r>
          <a:endParaRPr lang="ru-RU" dirty="0"/>
        </a:p>
      </dgm:t>
    </dgm:pt>
    <dgm:pt modelId="{A8A0A821-B7FE-477D-84E8-CEC7B4C315B3}" type="parTrans" cxnId="{89717B12-9C75-4113-8BA2-EDB72E8DF0AA}">
      <dgm:prSet/>
      <dgm:spPr/>
      <dgm:t>
        <a:bodyPr/>
        <a:lstStyle/>
        <a:p>
          <a:endParaRPr lang="ru-RU"/>
        </a:p>
      </dgm:t>
    </dgm:pt>
    <dgm:pt modelId="{187F88C2-2E79-4200-9343-D53E18010575}" type="sibTrans" cxnId="{89717B12-9C75-4113-8BA2-EDB72E8DF0AA}">
      <dgm:prSet/>
      <dgm:spPr/>
      <dgm:t>
        <a:bodyPr/>
        <a:lstStyle/>
        <a:p>
          <a:endParaRPr lang="ru-RU"/>
        </a:p>
      </dgm:t>
    </dgm:pt>
    <dgm:pt modelId="{780D1AC6-62FF-4B64-900A-F3931634FF5A}">
      <dgm:prSet/>
      <dgm:spPr/>
      <dgm:t>
        <a:bodyPr/>
        <a:lstStyle/>
        <a:p>
          <a:r>
            <a:rPr lang="ru-RU" b="1" dirty="0" smtClean="0"/>
            <a:t>Негативизм</a:t>
          </a:r>
          <a:r>
            <a:rPr lang="ru-RU" dirty="0" smtClean="0"/>
            <a:t> – такое поведение ребенка, когда он не хочет что-то сделать только потому, что его об этом попросили</a:t>
          </a:r>
          <a:r>
            <a:rPr lang="en-US" dirty="0" smtClean="0"/>
            <a:t> (</a:t>
          </a:r>
          <a:r>
            <a:rPr lang="ru-RU" dirty="0" smtClean="0"/>
            <a:t>беспричинные слезы, дерзость, грубость или наоборот, замкнутость, обидчивость, отчужденность</a:t>
          </a:r>
          <a:r>
            <a:rPr lang="en-US" dirty="0" smtClean="0"/>
            <a:t>)</a:t>
          </a:r>
          <a:r>
            <a:rPr lang="ru-RU" dirty="0" smtClean="0"/>
            <a:t>. </a:t>
          </a:r>
          <a:endParaRPr lang="ru-RU" dirty="0"/>
        </a:p>
      </dgm:t>
    </dgm:pt>
    <dgm:pt modelId="{C3942151-E861-408E-A29F-4DCF3427D2E0}" type="parTrans" cxnId="{460FA112-10F0-4A31-9AB5-E7B05F36D4F6}">
      <dgm:prSet/>
      <dgm:spPr/>
      <dgm:t>
        <a:bodyPr/>
        <a:lstStyle/>
        <a:p>
          <a:endParaRPr lang="ru-RU"/>
        </a:p>
      </dgm:t>
    </dgm:pt>
    <dgm:pt modelId="{5BD8F367-6FF7-4D6A-99D5-193365D5CC62}" type="sibTrans" cxnId="{460FA112-10F0-4A31-9AB5-E7B05F36D4F6}">
      <dgm:prSet/>
      <dgm:spPr/>
      <dgm:t>
        <a:bodyPr/>
        <a:lstStyle/>
        <a:p>
          <a:endParaRPr lang="ru-RU"/>
        </a:p>
      </dgm:t>
    </dgm:pt>
    <dgm:pt modelId="{EC764B54-1584-4DF3-A106-F38D957AFF76}">
      <dgm:prSet/>
      <dgm:spPr/>
      <dgm:t>
        <a:bodyPr/>
        <a:lstStyle/>
        <a:p>
          <a:r>
            <a:rPr lang="ru-RU" b="1" dirty="0" smtClean="0"/>
            <a:t>Упрямство</a:t>
          </a:r>
          <a:r>
            <a:rPr lang="ru-RU" dirty="0" smtClean="0"/>
            <a:t> – это реакция ребенка, настаивающего на чем-либо не потому, что ему этого очень сильно хочется, а потому, что он этого потребовал от взрослого.</a:t>
          </a:r>
          <a:endParaRPr lang="ru-RU" dirty="0"/>
        </a:p>
      </dgm:t>
    </dgm:pt>
    <dgm:pt modelId="{BAB3233E-3F11-4064-995D-39ECA484A10E}" type="parTrans" cxnId="{21491096-2B7F-4606-8024-EAFBE1BB5383}">
      <dgm:prSet/>
      <dgm:spPr/>
      <dgm:t>
        <a:bodyPr/>
        <a:lstStyle/>
        <a:p>
          <a:endParaRPr lang="ru-RU"/>
        </a:p>
      </dgm:t>
    </dgm:pt>
    <dgm:pt modelId="{C204C8BE-05A9-4CED-9C86-AE8609F90C88}" type="sibTrans" cxnId="{21491096-2B7F-4606-8024-EAFBE1BB5383}">
      <dgm:prSet/>
      <dgm:spPr/>
      <dgm:t>
        <a:bodyPr/>
        <a:lstStyle/>
        <a:p>
          <a:endParaRPr lang="ru-RU"/>
        </a:p>
      </dgm:t>
    </dgm:pt>
    <dgm:pt modelId="{BBE9CC27-BC57-400E-B64A-20B8878E3538}" type="pres">
      <dgm:prSet presAssocID="{A93935E7-749B-4139-ADDD-F4B8A3D381A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5E4483-7E9B-4C6F-B66A-7CBF255C75A0}" type="pres">
      <dgm:prSet presAssocID="{42F9A8FF-BCCD-42AB-9B46-94330F206D12}" presName="linNode" presStyleCnt="0"/>
      <dgm:spPr/>
    </dgm:pt>
    <dgm:pt modelId="{D03693F2-170C-4BD8-8102-9B3B587786AF}" type="pres">
      <dgm:prSet presAssocID="{42F9A8FF-BCCD-42AB-9B46-94330F206D12}" presName="parentShp" presStyleLbl="node1" presStyleIdx="0" presStyleCnt="1" custScaleX="53123" custLinFactNeighborX="-14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5DD96-84E7-45C2-B7E0-0DD7C85173A0}" type="pres">
      <dgm:prSet presAssocID="{42F9A8FF-BCCD-42AB-9B46-94330F206D12}" presName="childShp" presStyleLbl="bgAccFollowNode1" presStyleIdx="0" presStyleCnt="1" custScaleX="132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19F00B-590B-408D-A291-A860C153149B}" type="presOf" srcId="{780D1AC6-62FF-4B64-900A-F3931634FF5A}" destId="{E435DD96-84E7-45C2-B7E0-0DD7C85173A0}" srcOrd="0" destOrd="0" presId="urn:microsoft.com/office/officeart/2005/8/layout/vList6"/>
    <dgm:cxn modelId="{77118B6A-3A14-4E91-B136-95C3B8BF6622}" srcId="{A93935E7-749B-4139-ADDD-F4B8A3D381A9}" destId="{42F9A8FF-BCCD-42AB-9B46-94330F206D12}" srcOrd="0" destOrd="0" parTransId="{76DE942A-5BA3-4317-8F70-7F2346D381FE}" sibTransId="{88E16DDE-0B4C-430E-86E9-ECFDE1CCECA8}"/>
    <dgm:cxn modelId="{9AF5EFF3-E14A-485E-B025-980F5542CB44}" type="presOf" srcId="{EC764B54-1584-4DF3-A106-F38D957AFF76}" destId="{E435DD96-84E7-45C2-B7E0-0DD7C85173A0}" srcOrd="0" destOrd="1" presId="urn:microsoft.com/office/officeart/2005/8/layout/vList6"/>
    <dgm:cxn modelId="{8BDED0F1-56E8-46AB-A3DB-03D1B03CF9A5}" type="presOf" srcId="{42F9A8FF-BCCD-42AB-9B46-94330F206D12}" destId="{D03693F2-170C-4BD8-8102-9B3B587786AF}" srcOrd="0" destOrd="0" presId="urn:microsoft.com/office/officeart/2005/8/layout/vList6"/>
    <dgm:cxn modelId="{EA42C9BA-B190-4E7E-B097-9D5E2C855E01}" type="presOf" srcId="{A93935E7-749B-4139-ADDD-F4B8A3D381A9}" destId="{BBE9CC27-BC57-400E-B64A-20B8878E3538}" srcOrd="0" destOrd="0" presId="urn:microsoft.com/office/officeart/2005/8/layout/vList6"/>
    <dgm:cxn modelId="{460FA112-10F0-4A31-9AB5-E7B05F36D4F6}" srcId="{42F9A8FF-BCCD-42AB-9B46-94330F206D12}" destId="{780D1AC6-62FF-4B64-900A-F3931634FF5A}" srcOrd="0" destOrd="0" parTransId="{C3942151-E861-408E-A29F-4DCF3427D2E0}" sibTransId="{5BD8F367-6FF7-4D6A-99D5-193365D5CC62}"/>
    <dgm:cxn modelId="{A05CF7F8-2248-4C6C-A291-BD34BFF89B8B}" type="presOf" srcId="{9CB2660B-A07A-4683-8337-FE267187B2B5}" destId="{E435DD96-84E7-45C2-B7E0-0DD7C85173A0}" srcOrd="0" destOrd="2" presId="urn:microsoft.com/office/officeart/2005/8/layout/vList6"/>
    <dgm:cxn modelId="{89717B12-9C75-4113-8BA2-EDB72E8DF0AA}" srcId="{42F9A8FF-BCCD-42AB-9B46-94330F206D12}" destId="{9CB2660B-A07A-4683-8337-FE267187B2B5}" srcOrd="2" destOrd="0" parTransId="{A8A0A821-B7FE-477D-84E8-CEC7B4C315B3}" sibTransId="{187F88C2-2E79-4200-9343-D53E18010575}"/>
    <dgm:cxn modelId="{21491096-2B7F-4606-8024-EAFBE1BB5383}" srcId="{42F9A8FF-BCCD-42AB-9B46-94330F206D12}" destId="{EC764B54-1584-4DF3-A106-F38D957AFF76}" srcOrd="1" destOrd="0" parTransId="{BAB3233E-3F11-4064-995D-39ECA484A10E}" sibTransId="{C204C8BE-05A9-4CED-9C86-AE8609F90C88}"/>
    <dgm:cxn modelId="{B8FDA5F5-7268-47E8-A29F-F7BFA47EF508}" type="presParOf" srcId="{BBE9CC27-BC57-400E-B64A-20B8878E3538}" destId="{225E4483-7E9B-4C6F-B66A-7CBF255C75A0}" srcOrd="0" destOrd="0" presId="urn:microsoft.com/office/officeart/2005/8/layout/vList6"/>
    <dgm:cxn modelId="{B38A144F-0899-46A8-AACD-01C6D1EAB93B}" type="presParOf" srcId="{225E4483-7E9B-4C6F-B66A-7CBF255C75A0}" destId="{D03693F2-170C-4BD8-8102-9B3B587786AF}" srcOrd="0" destOrd="0" presId="urn:microsoft.com/office/officeart/2005/8/layout/vList6"/>
    <dgm:cxn modelId="{DAAF6334-7D5D-45E9-B07D-76DDF61EFF21}" type="presParOf" srcId="{225E4483-7E9B-4C6F-B66A-7CBF255C75A0}" destId="{E435DD96-84E7-45C2-B7E0-0DD7C85173A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93935E7-749B-4139-ADDD-F4B8A3D381A9}" type="doc">
      <dgm:prSet loTypeId="urn:microsoft.com/office/officeart/2005/8/layout/vList6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42F9A8FF-BCCD-42AB-9B46-94330F206D1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Инфантильное</a:t>
          </a:r>
          <a:endParaRPr lang="ru-RU" dirty="0">
            <a:solidFill>
              <a:schemeClr val="tx1"/>
            </a:solidFill>
          </a:endParaRPr>
        </a:p>
      </dgm:t>
    </dgm:pt>
    <dgm:pt modelId="{76DE942A-5BA3-4317-8F70-7F2346D381FE}" type="parTrans" cxnId="{77118B6A-3A14-4E91-B136-95C3B8BF6622}">
      <dgm:prSet/>
      <dgm:spPr/>
      <dgm:t>
        <a:bodyPr/>
        <a:lstStyle/>
        <a:p>
          <a:endParaRPr lang="ru-RU"/>
        </a:p>
      </dgm:t>
    </dgm:pt>
    <dgm:pt modelId="{88E16DDE-0B4C-430E-86E9-ECFDE1CCECA8}" type="sibTrans" cxnId="{77118B6A-3A14-4E91-B136-95C3B8BF6622}">
      <dgm:prSet/>
      <dgm:spPr/>
      <dgm:t>
        <a:bodyPr/>
        <a:lstStyle/>
        <a:p>
          <a:endParaRPr lang="ru-RU"/>
        </a:p>
      </dgm:t>
    </dgm:pt>
    <dgm:pt modelId="{BA4ECC6E-5020-43E7-9ADE-8848F3D10184}">
      <dgm:prSet phldrT="[Текст]"/>
      <dgm:spPr/>
      <dgm:t>
        <a:bodyPr/>
        <a:lstStyle/>
        <a:p>
          <a:r>
            <a:rPr lang="ru-RU" dirty="0" smtClean="0"/>
            <a:t>В поведении сохраняются черты, которые присущи более раннему возрасту и более раннему этапу развития (потеря веры в собственный успех).</a:t>
          </a:r>
          <a:endParaRPr lang="ru-RU" dirty="0"/>
        </a:p>
      </dgm:t>
    </dgm:pt>
    <dgm:pt modelId="{5AA4E31E-0850-499A-816C-E909B85A0DFA}" type="sibTrans" cxnId="{9E015FA6-1981-431D-BDF0-C59016902142}">
      <dgm:prSet/>
      <dgm:spPr/>
      <dgm:t>
        <a:bodyPr/>
        <a:lstStyle/>
        <a:p>
          <a:endParaRPr lang="ru-RU"/>
        </a:p>
      </dgm:t>
    </dgm:pt>
    <dgm:pt modelId="{9E245F5A-65D8-4B7A-AB0D-53CDE4EE6AB9}" type="parTrans" cxnId="{9E015FA6-1981-431D-BDF0-C59016902142}">
      <dgm:prSet/>
      <dgm:spPr/>
      <dgm:t>
        <a:bodyPr/>
        <a:lstStyle/>
        <a:p>
          <a:endParaRPr lang="ru-RU"/>
        </a:p>
      </dgm:t>
    </dgm:pt>
    <dgm:pt modelId="{BBE9CC27-BC57-400E-B64A-20B8878E3538}" type="pres">
      <dgm:prSet presAssocID="{A93935E7-749B-4139-ADDD-F4B8A3D381A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5E4483-7E9B-4C6F-B66A-7CBF255C75A0}" type="pres">
      <dgm:prSet presAssocID="{42F9A8FF-BCCD-42AB-9B46-94330F206D12}" presName="linNode" presStyleCnt="0"/>
      <dgm:spPr/>
    </dgm:pt>
    <dgm:pt modelId="{D03693F2-170C-4BD8-8102-9B3B587786AF}" type="pres">
      <dgm:prSet presAssocID="{42F9A8FF-BCCD-42AB-9B46-94330F206D12}" presName="parentShp" presStyleLbl="node1" presStyleIdx="0" presStyleCnt="1" custLinFactNeighborX="4375" custLinFactNeighborY="1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5DD96-84E7-45C2-B7E0-0DD7C85173A0}" type="pres">
      <dgm:prSet presAssocID="{42F9A8FF-BCCD-42AB-9B46-94330F206D12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27B5AE-EA58-4D2D-B10F-2AC32A3E14DF}" type="presOf" srcId="{A93935E7-749B-4139-ADDD-F4B8A3D381A9}" destId="{BBE9CC27-BC57-400E-B64A-20B8878E3538}" srcOrd="0" destOrd="0" presId="urn:microsoft.com/office/officeart/2005/8/layout/vList6"/>
    <dgm:cxn modelId="{3E5BCFA8-A63E-43A6-A350-3C97A34D3163}" type="presOf" srcId="{BA4ECC6E-5020-43E7-9ADE-8848F3D10184}" destId="{E435DD96-84E7-45C2-B7E0-0DD7C85173A0}" srcOrd="0" destOrd="0" presId="urn:microsoft.com/office/officeart/2005/8/layout/vList6"/>
    <dgm:cxn modelId="{77118B6A-3A14-4E91-B136-95C3B8BF6622}" srcId="{A93935E7-749B-4139-ADDD-F4B8A3D381A9}" destId="{42F9A8FF-BCCD-42AB-9B46-94330F206D12}" srcOrd="0" destOrd="0" parTransId="{76DE942A-5BA3-4317-8F70-7F2346D381FE}" sibTransId="{88E16DDE-0B4C-430E-86E9-ECFDE1CCECA8}"/>
    <dgm:cxn modelId="{512B2432-0BA1-4C16-9EC5-4A5D322E6D6E}" type="presOf" srcId="{42F9A8FF-BCCD-42AB-9B46-94330F206D12}" destId="{D03693F2-170C-4BD8-8102-9B3B587786AF}" srcOrd="0" destOrd="0" presId="urn:microsoft.com/office/officeart/2005/8/layout/vList6"/>
    <dgm:cxn modelId="{9E015FA6-1981-431D-BDF0-C59016902142}" srcId="{42F9A8FF-BCCD-42AB-9B46-94330F206D12}" destId="{BA4ECC6E-5020-43E7-9ADE-8848F3D10184}" srcOrd="0" destOrd="0" parTransId="{9E245F5A-65D8-4B7A-AB0D-53CDE4EE6AB9}" sibTransId="{5AA4E31E-0850-499A-816C-E909B85A0DFA}"/>
    <dgm:cxn modelId="{0682A4FC-1512-4F73-B566-1140BD60825F}" type="presParOf" srcId="{BBE9CC27-BC57-400E-B64A-20B8878E3538}" destId="{225E4483-7E9B-4C6F-B66A-7CBF255C75A0}" srcOrd="0" destOrd="0" presId="urn:microsoft.com/office/officeart/2005/8/layout/vList6"/>
    <dgm:cxn modelId="{09DE925A-14EE-4788-8FDD-8CBF79B6276F}" type="presParOf" srcId="{225E4483-7E9B-4C6F-B66A-7CBF255C75A0}" destId="{D03693F2-170C-4BD8-8102-9B3B587786AF}" srcOrd="0" destOrd="0" presId="urn:microsoft.com/office/officeart/2005/8/layout/vList6"/>
    <dgm:cxn modelId="{0C123848-0FAE-4266-9511-D1611DBE60FC}" type="presParOf" srcId="{225E4483-7E9B-4C6F-B66A-7CBF255C75A0}" destId="{E435DD96-84E7-45C2-B7E0-0DD7C85173A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5EFF88-383F-44D8-86B8-B69507F69CE9}">
      <dsp:nvSpPr>
        <dsp:cNvPr id="0" name=""/>
        <dsp:cNvSpPr/>
      </dsp:nvSpPr>
      <dsp:spPr>
        <a:xfrm>
          <a:off x="0" y="0"/>
          <a:ext cx="7643866" cy="108209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Проблема: 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/>
          </a:r>
          <a:b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0"/>
        <a:ext cx="7643866" cy="1082096"/>
      </dsp:txXfrm>
    </dsp:sp>
    <dsp:sp modelId="{11F6C68C-71ED-44B6-9BB5-8ED3E57B0B8F}">
      <dsp:nvSpPr>
        <dsp:cNvPr id="0" name=""/>
        <dsp:cNvSpPr/>
      </dsp:nvSpPr>
      <dsp:spPr>
        <a:xfrm>
          <a:off x="0" y="1303691"/>
          <a:ext cx="7643866" cy="3261060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Проявление отклонений в поведении отвлекает ребенка от его социального и предметного окружения, ограничивая его коммуникацию, </a:t>
          </a:r>
          <a:r>
            <a:rPr lang="ru-RU" sz="3300" kern="1200" dirty="0" err="1" smtClean="0"/>
            <a:t>обучаемость</a:t>
          </a:r>
          <a:r>
            <a:rPr lang="ru-RU" sz="3300" kern="1200" dirty="0" smtClean="0"/>
            <a:t>, познание окружающей действительности.</a:t>
          </a:r>
          <a:endParaRPr lang="ru-RU" sz="3300" kern="1200" dirty="0"/>
        </a:p>
      </dsp:txBody>
      <dsp:txXfrm>
        <a:off x="0" y="1303691"/>
        <a:ext cx="7643866" cy="326106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35DD96-84E7-45C2-B7E0-0DD7C85173A0}">
      <dsp:nvSpPr>
        <dsp:cNvPr id="0" name=""/>
        <dsp:cNvSpPr/>
      </dsp:nvSpPr>
      <dsp:spPr>
        <a:xfrm>
          <a:off x="2171697" y="0"/>
          <a:ext cx="6054204" cy="423793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Агрессивным поведением называют целенаправленные и разрушительные действия выполняемые ребенком. Ребенок противоречит нормам и правилам, принятым в обществе. Он наносит вред живым и не живым объектам, вызывает психологический дискомфорт окружающих людей, причиняет физический ущерб (желание отомстить).</a:t>
          </a:r>
          <a:endParaRPr lang="ru-RU" sz="2000" kern="1200" dirty="0"/>
        </a:p>
      </dsp:txBody>
      <dsp:txXfrm>
        <a:off x="2171697" y="0"/>
        <a:ext cx="6054204" cy="4237931"/>
      </dsp:txXfrm>
    </dsp:sp>
    <dsp:sp modelId="{D03693F2-170C-4BD8-8102-9B3B587786AF}">
      <dsp:nvSpPr>
        <dsp:cNvPr id="0" name=""/>
        <dsp:cNvSpPr/>
      </dsp:nvSpPr>
      <dsp:spPr>
        <a:xfrm>
          <a:off x="0" y="0"/>
          <a:ext cx="2168000" cy="4237931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</a:rPr>
            <a:t>Агрессивное</a:t>
          </a:r>
          <a:endParaRPr lang="ru-RU" sz="2500" kern="1200" dirty="0">
            <a:solidFill>
              <a:schemeClr val="tx1"/>
            </a:solidFill>
          </a:endParaRPr>
        </a:p>
      </dsp:txBody>
      <dsp:txXfrm>
        <a:off x="0" y="0"/>
        <a:ext cx="2168000" cy="4237931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35DD96-84E7-45C2-B7E0-0DD7C85173A0}">
      <dsp:nvSpPr>
        <dsp:cNvPr id="0" name=""/>
        <dsp:cNvSpPr/>
      </dsp:nvSpPr>
      <dsp:spPr>
        <a:xfrm>
          <a:off x="3291839" y="0"/>
          <a:ext cx="4937760" cy="423793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полное подчиненное внешним условиям и требованиям других людей. Основой конформного поведения являются непроизвольное подражание, высокая внушаемость, «легкое заражение идеей».</a:t>
          </a:r>
          <a:endParaRPr lang="ru-RU" sz="2200" kern="1200" dirty="0"/>
        </a:p>
      </dsp:txBody>
      <dsp:txXfrm>
        <a:off x="3291839" y="0"/>
        <a:ext cx="4937760" cy="4237931"/>
      </dsp:txXfrm>
    </dsp:sp>
    <dsp:sp modelId="{D03693F2-170C-4BD8-8102-9B3B587786AF}">
      <dsp:nvSpPr>
        <dsp:cNvPr id="0" name=""/>
        <dsp:cNvSpPr/>
      </dsp:nvSpPr>
      <dsp:spPr>
        <a:xfrm>
          <a:off x="216026" y="0"/>
          <a:ext cx="3291840" cy="4237931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smtClean="0">
              <a:solidFill>
                <a:schemeClr val="tx1"/>
              </a:solidFill>
            </a:rPr>
            <a:t>Конформное</a:t>
          </a:r>
          <a:endParaRPr lang="ru-RU" sz="3800" kern="1200" dirty="0">
            <a:solidFill>
              <a:schemeClr val="tx1"/>
            </a:solidFill>
          </a:endParaRPr>
        </a:p>
      </dsp:txBody>
      <dsp:txXfrm>
        <a:off x="216026" y="0"/>
        <a:ext cx="3291840" cy="4237931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35DD96-84E7-45C2-B7E0-0DD7C85173A0}">
      <dsp:nvSpPr>
        <dsp:cNvPr id="0" name=""/>
        <dsp:cNvSpPr/>
      </dsp:nvSpPr>
      <dsp:spPr>
        <a:xfrm>
          <a:off x="2744377" y="0"/>
          <a:ext cx="5481540" cy="423793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 сигнал тревоги, который своеобразным образом предупреждает (признак болезни, болезненные проявления), что сложившаяся ситуация больше невыносима для ребенка. Например, рвота или тошнота как отражение неприятной, болезненной ситуации для ребенка в семье). </a:t>
          </a:r>
          <a:br>
            <a:rPr lang="ru-RU" sz="2000" kern="1200" dirty="0" smtClean="0"/>
          </a:br>
          <a:endParaRPr lang="ru-RU" sz="2000" kern="1200" dirty="0"/>
        </a:p>
      </dsp:txBody>
      <dsp:txXfrm>
        <a:off x="2744377" y="0"/>
        <a:ext cx="5481540" cy="4237931"/>
      </dsp:txXfrm>
    </dsp:sp>
    <dsp:sp modelId="{D03693F2-170C-4BD8-8102-9B3B587786AF}">
      <dsp:nvSpPr>
        <dsp:cNvPr id="0" name=""/>
        <dsp:cNvSpPr/>
      </dsp:nvSpPr>
      <dsp:spPr>
        <a:xfrm>
          <a:off x="0" y="0"/>
          <a:ext cx="2740696" cy="4237931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tx1"/>
              </a:solidFill>
            </a:rPr>
            <a:t>Симптоматическое</a:t>
          </a:r>
          <a:endParaRPr lang="ru-RU" sz="2200" kern="1200" dirty="0">
            <a:solidFill>
              <a:schemeClr val="tx1"/>
            </a:solidFill>
          </a:endParaRPr>
        </a:p>
      </dsp:txBody>
      <dsp:txXfrm>
        <a:off x="0" y="0"/>
        <a:ext cx="2740696" cy="4237931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9E9141-52FC-41DB-B274-5AEFB6761564}">
      <dsp:nvSpPr>
        <dsp:cNvPr id="0" name=""/>
        <dsp:cNvSpPr/>
      </dsp:nvSpPr>
      <dsp:spPr>
        <a:xfrm>
          <a:off x="3291839" y="0"/>
          <a:ext cx="4937760" cy="4929222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Это произвольные повторяющиеся, часто ритмичные движения (</a:t>
          </a:r>
          <a:r>
            <a:rPr lang="ru-RU" sz="2700" kern="1200" dirty="0" err="1" smtClean="0"/>
            <a:t>обсессии</a:t>
          </a:r>
          <a:r>
            <a:rPr lang="ru-RU" sz="2700" kern="1200" dirty="0" smtClean="0"/>
            <a:t>), не связанные с нервными или психическими заболеваниями. </a:t>
          </a:r>
          <a:endParaRPr lang="ru-RU" sz="2700" kern="1200" dirty="0"/>
        </a:p>
      </dsp:txBody>
      <dsp:txXfrm>
        <a:off x="3291839" y="0"/>
        <a:ext cx="4937760" cy="4929222"/>
      </dsp:txXfrm>
    </dsp:sp>
    <dsp:sp modelId="{69D00B4B-7A53-47C0-A934-B4C73E8642C3}">
      <dsp:nvSpPr>
        <dsp:cNvPr id="0" name=""/>
        <dsp:cNvSpPr/>
      </dsp:nvSpPr>
      <dsp:spPr>
        <a:xfrm>
          <a:off x="0" y="0"/>
          <a:ext cx="3291840" cy="4929222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Стереотипные движения</a:t>
          </a:r>
          <a:endParaRPr lang="ru-RU" sz="3400" kern="1200" dirty="0"/>
        </a:p>
      </dsp:txBody>
      <dsp:txXfrm>
        <a:off x="0" y="0"/>
        <a:ext cx="3291840" cy="49292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C5CB8C-F6E1-4206-A79D-8310B621331D}">
      <dsp:nvSpPr>
        <dsp:cNvPr id="0" name=""/>
        <dsp:cNvSpPr/>
      </dsp:nvSpPr>
      <dsp:spPr>
        <a:xfrm>
          <a:off x="42841" y="673105"/>
          <a:ext cx="2507456" cy="1002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182880" rIns="320040" bIns="18288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solidFill>
                <a:srgbClr val="FF0000"/>
              </a:solidFill>
            </a:rPr>
            <a:t>Как </a:t>
          </a:r>
          <a:endParaRPr lang="ru-RU" sz="4500" kern="1200" dirty="0">
            <a:solidFill>
              <a:srgbClr val="FF0000"/>
            </a:solidFill>
          </a:endParaRPr>
        </a:p>
      </dsp:txBody>
      <dsp:txXfrm>
        <a:off x="42841" y="673105"/>
        <a:ext cx="2507456" cy="1002982"/>
      </dsp:txXfrm>
    </dsp:sp>
    <dsp:sp modelId="{94A5E86E-E689-484C-A70E-95EA53024D9B}">
      <dsp:nvSpPr>
        <dsp:cNvPr id="0" name=""/>
        <dsp:cNvSpPr/>
      </dsp:nvSpPr>
      <dsp:spPr>
        <a:xfrm>
          <a:off x="2571" y="1618857"/>
          <a:ext cx="2507456" cy="24087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возникают такие отклонения в поведении у ребенка? </a:t>
          </a:r>
          <a:endParaRPr lang="ru-RU" sz="2000" kern="1200" dirty="0"/>
        </a:p>
      </dsp:txBody>
      <dsp:txXfrm>
        <a:off x="2571" y="1618857"/>
        <a:ext cx="2507456" cy="2408737"/>
      </dsp:txXfrm>
    </dsp:sp>
    <dsp:sp modelId="{204EC567-8382-4782-B5BA-D987CD9DFACE}">
      <dsp:nvSpPr>
        <dsp:cNvPr id="0" name=""/>
        <dsp:cNvSpPr/>
      </dsp:nvSpPr>
      <dsp:spPr>
        <a:xfrm>
          <a:off x="2861071" y="615875"/>
          <a:ext cx="2507456" cy="1002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182880" rIns="320040" bIns="18288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solidFill>
                <a:srgbClr val="FF0000"/>
              </a:solidFill>
            </a:rPr>
            <a:t>Почему</a:t>
          </a:r>
          <a:endParaRPr lang="ru-RU" sz="4500" kern="1200" dirty="0">
            <a:solidFill>
              <a:srgbClr val="FF0000"/>
            </a:solidFill>
          </a:endParaRPr>
        </a:p>
      </dsp:txBody>
      <dsp:txXfrm>
        <a:off x="2861071" y="615875"/>
        <a:ext cx="2507456" cy="1002982"/>
      </dsp:txXfrm>
    </dsp:sp>
    <dsp:sp modelId="{201D57E1-1BE7-4CD8-A49B-BCD8F828DA5E}">
      <dsp:nvSpPr>
        <dsp:cNvPr id="0" name=""/>
        <dsp:cNvSpPr/>
      </dsp:nvSpPr>
      <dsp:spPr>
        <a:xfrm>
          <a:off x="2861071" y="1618857"/>
          <a:ext cx="2507456" cy="24087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отклонения в поведении сохраняются у ребенка, несмотря на усилия со стороны родителей по их преодолению? </a:t>
          </a:r>
          <a:endParaRPr lang="ru-RU" sz="2000" kern="1200" dirty="0"/>
        </a:p>
      </dsp:txBody>
      <dsp:txXfrm>
        <a:off x="2861071" y="1618857"/>
        <a:ext cx="2507456" cy="2408737"/>
      </dsp:txXfrm>
    </dsp:sp>
    <dsp:sp modelId="{AEDE34C9-4DC5-45A8-BCE6-2CE7004C9914}">
      <dsp:nvSpPr>
        <dsp:cNvPr id="0" name=""/>
        <dsp:cNvSpPr/>
      </dsp:nvSpPr>
      <dsp:spPr>
        <a:xfrm>
          <a:off x="5686448" y="601672"/>
          <a:ext cx="2507456" cy="1002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0" tIns="182880" rIns="320040" bIns="18288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solidFill>
                <a:srgbClr val="FF0000"/>
              </a:solidFill>
            </a:rPr>
            <a:t>Что</a:t>
          </a:r>
          <a:endParaRPr lang="ru-RU" sz="4500" kern="1200" dirty="0">
            <a:solidFill>
              <a:srgbClr val="FF0000"/>
            </a:solidFill>
          </a:endParaRPr>
        </a:p>
      </dsp:txBody>
      <dsp:txXfrm>
        <a:off x="5686448" y="601672"/>
        <a:ext cx="2507456" cy="1002982"/>
      </dsp:txXfrm>
    </dsp:sp>
    <dsp:sp modelId="{F960C99F-3672-42ED-9D89-0BD4186AA5D8}">
      <dsp:nvSpPr>
        <dsp:cNvPr id="0" name=""/>
        <dsp:cNvSpPr/>
      </dsp:nvSpPr>
      <dsp:spPr>
        <a:xfrm>
          <a:off x="5686448" y="1601803"/>
          <a:ext cx="2507456" cy="240873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можно сделать, чтобы избавить ребенка от них или свести их к минимуму?</a:t>
          </a:r>
          <a:endParaRPr lang="ru-RU" sz="2000" kern="1200" dirty="0"/>
        </a:p>
      </dsp:txBody>
      <dsp:txXfrm>
        <a:off x="5686448" y="1601803"/>
        <a:ext cx="2507456" cy="240873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4D51B8-31C3-4790-A724-5467397AA4EB}">
      <dsp:nvSpPr>
        <dsp:cNvPr id="0" name=""/>
        <dsp:cNvSpPr/>
      </dsp:nvSpPr>
      <dsp:spPr>
        <a:xfrm>
          <a:off x="3292643" y="2207"/>
          <a:ext cx="4932937" cy="685358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0" kern="1200" dirty="0" smtClean="0">
              <a:solidFill>
                <a:srgbClr val="C00000"/>
              </a:solidFill>
            </a:rPr>
            <a:t>совокупность действий, в которых выражается отношение индивида к обществу, другим людям, к предметному миру.</a:t>
          </a:r>
          <a:endParaRPr lang="ru-RU" sz="1800" b="1" i="0" kern="1200" dirty="0">
            <a:solidFill>
              <a:srgbClr val="C0000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0" kern="1200" dirty="0" smtClean="0">
              <a:solidFill>
                <a:srgbClr val="002060"/>
              </a:solidFill>
            </a:rPr>
            <a:t>психологическая и физическая манера вести себя с учетом стандартов, установленных в социальной группе, к которой принадлежит индивид.</a:t>
          </a:r>
          <a:endParaRPr lang="ru-RU" sz="1800" b="1" i="0" kern="1200" dirty="0">
            <a:solidFill>
              <a:srgbClr val="00206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i="0" kern="1200" dirty="0" smtClean="0">
              <a:solidFill>
                <a:srgbClr val="FF0000"/>
              </a:solidFill>
            </a:rPr>
            <a:t>активность человека, направленная на удовлетворение биологических, физиологических, психологических и социальных потребностей.</a:t>
          </a:r>
          <a:endParaRPr lang="ru-RU" sz="1800" b="1" i="0" kern="1200" dirty="0">
            <a:solidFill>
              <a:srgbClr val="FF0000"/>
            </a:solidFill>
          </a:endParaRPr>
        </a:p>
      </dsp:txBody>
      <dsp:txXfrm>
        <a:off x="3292643" y="2207"/>
        <a:ext cx="4932937" cy="6853584"/>
      </dsp:txXfrm>
    </dsp:sp>
    <dsp:sp modelId="{869ACD22-A171-46B9-89C1-254568FFB003}">
      <dsp:nvSpPr>
        <dsp:cNvPr id="0" name=""/>
        <dsp:cNvSpPr/>
      </dsp:nvSpPr>
      <dsp:spPr>
        <a:xfrm>
          <a:off x="4018" y="418579"/>
          <a:ext cx="3288625" cy="6020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>
              <a:solidFill>
                <a:srgbClr val="FFFF00"/>
              </a:solidFill>
            </a:rPr>
            <a:t>Поведение</a:t>
          </a:r>
          <a:endParaRPr lang="ru-RU" sz="4300" kern="1200" dirty="0">
            <a:solidFill>
              <a:srgbClr val="FFFF00"/>
            </a:solidFill>
          </a:endParaRPr>
        </a:p>
      </dsp:txBody>
      <dsp:txXfrm>
        <a:off x="4018" y="418579"/>
        <a:ext cx="3288625" cy="602084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CF4C22-0A85-49C5-9F42-9097522F1659}">
      <dsp:nvSpPr>
        <dsp:cNvPr id="0" name=""/>
        <dsp:cNvSpPr/>
      </dsp:nvSpPr>
      <dsp:spPr>
        <a:xfrm rot="5400000">
          <a:off x="-201099" y="201099"/>
          <a:ext cx="1340665" cy="93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А)</a:t>
          </a:r>
          <a:endParaRPr lang="ru-RU" sz="2400" kern="1200" dirty="0"/>
        </a:p>
      </dsp:txBody>
      <dsp:txXfrm rot="5400000">
        <a:off x="-201099" y="201099"/>
        <a:ext cx="1340665" cy="938465"/>
      </dsp:txXfrm>
    </dsp:sp>
    <dsp:sp modelId="{FE080073-14E4-42DC-B88D-3E36A05E87CB}">
      <dsp:nvSpPr>
        <dsp:cNvPr id="0" name=""/>
        <dsp:cNvSpPr/>
      </dsp:nvSpPr>
      <dsp:spPr>
        <a:xfrm rot="5400000">
          <a:off x="4148316" y="-3207940"/>
          <a:ext cx="871432" cy="729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все внешние проявления процессов физиологических, связанных с состоянием, деятельностью и общением людей – поза, мимика, интонации и прочее.</a:t>
          </a:r>
          <a:endParaRPr lang="ru-RU" sz="1600" kern="1200" dirty="0"/>
        </a:p>
      </dsp:txBody>
      <dsp:txXfrm rot="5400000">
        <a:off x="4148316" y="-3207940"/>
        <a:ext cx="871432" cy="7291134"/>
      </dsp:txXfrm>
    </dsp:sp>
    <dsp:sp modelId="{B47E4DF1-1FCE-42A8-B256-591AB292B1E7}">
      <dsp:nvSpPr>
        <dsp:cNvPr id="0" name=""/>
        <dsp:cNvSpPr/>
      </dsp:nvSpPr>
      <dsp:spPr>
        <a:xfrm rot="5400000">
          <a:off x="-201099" y="1207785"/>
          <a:ext cx="1340665" cy="93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Б)</a:t>
          </a:r>
          <a:endParaRPr lang="ru-RU" sz="2400" kern="1200" dirty="0"/>
        </a:p>
      </dsp:txBody>
      <dsp:txXfrm rot="5400000">
        <a:off x="-201099" y="1207785"/>
        <a:ext cx="1340665" cy="938465"/>
      </dsp:txXfrm>
    </dsp:sp>
    <dsp:sp modelId="{0FB2763A-77F6-44A7-8A39-6949901B3118}">
      <dsp:nvSpPr>
        <dsp:cNvPr id="0" name=""/>
        <dsp:cNvSpPr/>
      </dsp:nvSpPr>
      <dsp:spPr>
        <a:xfrm rot="5400000">
          <a:off x="4407783" y="-2175505"/>
          <a:ext cx="347832" cy="729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отдельные движения и жесты.</a:t>
          </a:r>
          <a:endParaRPr lang="ru-RU" sz="1600" kern="1200" dirty="0"/>
        </a:p>
      </dsp:txBody>
      <dsp:txXfrm rot="5400000">
        <a:off x="4407783" y="-2175505"/>
        <a:ext cx="347832" cy="7291134"/>
      </dsp:txXfrm>
    </dsp:sp>
    <dsp:sp modelId="{A54393B4-A6DA-4D70-AAB5-280E854B7D4B}">
      <dsp:nvSpPr>
        <dsp:cNvPr id="0" name=""/>
        <dsp:cNvSpPr/>
      </dsp:nvSpPr>
      <dsp:spPr>
        <a:xfrm rot="5400000">
          <a:off x="-201099" y="2165006"/>
          <a:ext cx="1340665" cy="93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В)</a:t>
          </a:r>
          <a:endParaRPr lang="ru-RU" sz="2600" kern="1200" dirty="0"/>
        </a:p>
      </dsp:txBody>
      <dsp:txXfrm rot="5400000">
        <a:off x="-201099" y="2165006"/>
        <a:ext cx="1340665" cy="938465"/>
      </dsp:txXfrm>
    </dsp:sp>
    <dsp:sp modelId="{419D41F0-0017-4B75-AC88-9413B0439CD1}">
      <dsp:nvSpPr>
        <dsp:cNvPr id="0" name=""/>
        <dsp:cNvSpPr/>
      </dsp:nvSpPr>
      <dsp:spPr>
        <a:xfrm rot="5400000">
          <a:off x="4305751" y="-1254543"/>
          <a:ext cx="526815" cy="729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действия как более крупные акты поведения, имеющие определенный смысл.</a:t>
          </a:r>
          <a:endParaRPr lang="ru-RU" sz="1600" kern="1200" dirty="0"/>
        </a:p>
      </dsp:txBody>
      <dsp:txXfrm rot="5400000">
        <a:off x="4305751" y="-1254543"/>
        <a:ext cx="526815" cy="7291134"/>
      </dsp:txXfrm>
    </dsp:sp>
    <dsp:sp modelId="{259AC56F-8047-46EB-82C6-8B6929A752F2}">
      <dsp:nvSpPr>
        <dsp:cNvPr id="0" name=""/>
        <dsp:cNvSpPr/>
      </dsp:nvSpPr>
      <dsp:spPr>
        <a:xfrm rot="5400000">
          <a:off x="-201099" y="3225431"/>
          <a:ext cx="1340665" cy="93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Г) </a:t>
          </a:r>
          <a:endParaRPr lang="ru-RU" sz="2600" kern="1200" dirty="0"/>
        </a:p>
      </dsp:txBody>
      <dsp:txXfrm rot="5400000">
        <a:off x="-201099" y="3225431"/>
        <a:ext cx="1340665" cy="938465"/>
      </dsp:txXfrm>
    </dsp:sp>
    <dsp:sp modelId="{60CBA5F2-3C72-4D7B-94A3-F75539DF3C49}">
      <dsp:nvSpPr>
        <dsp:cNvPr id="0" name=""/>
        <dsp:cNvSpPr/>
      </dsp:nvSpPr>
      <dsp:spPr>
        <a:xfrm rot="5400000">
          <a:off x="4145983" y="-185516"/>
          <a:ext cx="871432" cy="729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поступки – еще более крупные акты, как правило, имеющие общественное, социальное значение и связанные с нормами поведения, отношениями, самооценкой. </a:t>
          </a:r>
          <a:endParaRPr lang="ru-RU" sz="1600" kern="1200" dirty="0"/>
        </a:p>
      </dsp:txBody>
      <dsp:txXfrm rot="5400000">
        <a:off x="4145983" y="-185516"/>
        <a:ext cx="871432" cy="729113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6A1874-4484-4F24-B104-028A3D100EEC}">
      <dsp:nvSpPr>
        <dsp:cNvPr id="0" name=""/>
        <dsp:cNvSpPr/>
      </dsp:nvSpPr>
      <dsp:spPr>
        <a:xfrm>
          <a:off x="3291839" y="0"/>
          <a:ext cx="4937760" cy="68580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i="0" kern="1200" dirty="0" smtClean="0"/>
            <a:t>группа поведенческих расстройств, характеризующихся стойким типом </a:t>
          </a:r>
          <a:r>
            <a:rPr lang="ru-RU" sz="2400" b="1" i="0" kern="1200" dirty="0" err="1" smtClean="0"/>
            <a:t>диссоциального</a:t>
          </a:r>
          <a:r>
            <a:rPr lang="ru-RU" sz="2400" b="1" i="0" kern="1200" dirty="0" smtClean="0"/>
            <a:t>, агрессивного или вызывающего поведения, доходящего до выраженного нарушения соответствующих возрасту социальных норм. </a:t>
          </a:r>
          <a:endParaRPr lang="ru-RU" sz="2400" b="1" kern="1200" dirty="0"/>
        </a:p>
      </dsp:txBody>
      <dsp:txXfrm>
        <a:off x="3291839" y="0"/>
        <a:ext cx="4937760" cy="6858000"/>
      </dsp:txXfrm>
    </dsp:sp>
    <dsp:sp modelId="{B4D5A08C-0C9D-41DE-84B8-85BF736E216B}">
      <dsp:nvSpPr>
        <dsp:cNvPr id="0" name=""/>
        <dsp:cNvSpPr/>
      </dsp:nvSpPr>
      <dsp:spPr>
        <a:xfrm>
          <a:off x="0" y="0"/>
          <a:ext cx="3291840" cy="685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kern="1200" dirty="0" smtClean="0">
              <a:solidFill>
                <a:srgbClr val="FFFF00"/>
              </a:solidFill>
            </a:rPr>
            <a:t>Нарушения поведения</a:t>
          </a:r>
          <a:endParaRPr lang="ru-RU" sz="4100" kern="1200" dirty="0">
            <a:solidFill>
              <a:srgbClr val="FFFF00"/>
            </a:solidFill>
          </a:endParaRPr>
        </a:p>
      </dsp:txBody>
      <dsp:txXfrm>
        <a:off x="0" y="0"/>
        <a:ext cx="3291840" cy="68580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79EF7A-B9FE-4F2F-B072-FD8BB9B8AD7F}">
      <dsp:nvSpPr>
        <dsp:cNvPr id="0" name=""/>
        <dsp:cNvSpPr/>
      </dsp:nvSpPr>
      <dsp:spPr>
        <a:xfrm>
          <a:off x="1040755" y="2989"/>
          <a:ext cx="2732484" cy="13662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Биологические факторы </a:t>
          </a:r>
          <a:endParaRPr lang="ru-RU" sz="3100" kern="1200" dirty="0"/>
        </a:p>
      </dsp:txBody>
      <dsp:txXfrm>
        <a:off x="1040755" y="2989"/>
        <a:ext cx="2732484" cy="1366242"/>
      </dsp:txXfrm>
    </dsp:sp>
    <dsp:sp modelId="{06CB0B83-3241-46AE-A534-2D8F02A89A80}">
      <dsp:nvSpPr>
        <dsp:cNvPr id="0" name=""/>
        <dsp:cNvSpPr/>
      </dsp:nvSpPr>
      <dsp:spPr>
        <a:xfrm>
          <a:off x="1314003" y="1369231"/>
          <a:ext cx="272068" cy="607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485"/>
              </a:lnTo>
              <a:lnTo>
                <a:pt x="272068" y="6074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B61D2-E6DF-47EB-B282-49A5502CCEB4}">
      <dsp:nvSpPr>
        <dsp:cNvPr id="0" name=""/>
        <dsp:cNvSpPr/>
      </dsp:nvSpPr>
      <dsp:spPr>
        <a:xfrm>
          <a:off x="1586071" y="1610140"/>
          <a:ext cx="2185987" cy="7331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Наследственные причины</a:t>
          </a:r>
          <a:endParaRPr lang="ru-RU" sz="1900" kern="1200" dirty="0"/>
        </a:p>
      </dsp:txBody>
      <dsp:txXfrm>
        <a:off x="1586071" y="1610140"/>
        <a:ext cx="2185987" cy="733152"/>
      </dsp:txXfrm>
    </dsp:sp>
    <dsp:sp modelId="{E90247AF-E012-4DAC-8F2F-CCCD802CA191}">
      <dsp:nvSpPr>
        <dsp:cNvPr id="0" name=""/>
        <dsp:cNvSpPr/>
      </dsp:nvSpPr>
      <dsp:spPr>
        <a:xfrm>
          <a:off x="1314003" y="1369231"/>
          <a:ext cx="272068" cy="1727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7462"/>
              </a:lnTo>
              <a:lnTo>
                <a:pt x="272068" y="17274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7F245E-558A-4671-A4D9-4C6AA0321A0D}">
      <dsp:nvSpPr>
        <dsp:cNvPr id="0" name=""/>
        <dsp:cNvSpPr/>
      </dsp:nvSpPr>
      <dsp:spPr>
        <a:xfrm>
          <a:off x="1586071" y="2759560"/>
          <a:ext cx="2185987" cy="674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Врожденные причины</a:t>
          </a:r>
          <a:endParaRPr lang="ru-RU" sz="1900" kern="1200" dirty="0"/>
        </a:p>
      </dsp:txBody>
      <dsp:txXfrm>
        <a:off x="1586071" y="2759560"/>
        <a:ext cx="2185987" cy="674267"/>
      </dsp:txXfrm>
    </dsp:sp>
    <dsp:sp modelId="{61F4C84E-73C4-48CF-B4DE-126D2C305765}">
      <dsp:nvSpPr>
        <dsp:cNvPr id="0" name=""/>
        <dsp:cNvSpPr/>
      </dsp:nvSpPr>
      <dsp:spPr>
        <a:xfrm>
          <a:off x="1314003" y="1369231"/>
          <a:ext cx="273248" cy="2778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8622"/>
              </a:lnTo>
              <a:lnTo>
                <a:pt x="273248" y="2778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85AA0-1A62-4B82-8763-8639AA251E26}">
      <dsp:nvSpPr>
        <dsp:cNvPr id="0" name=""/>
        <dsp:cNvSpPr/>
      </dsp:nvSpPr>
      <dsp:spPr>
        <a:xfrm>
          <a:off x="1587251" y="3801333"/>
          <a:ext cx="2185987" cy="69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Приобретенные причины</a:t>
          </a:r>
          <a:endParaRPr lang="ru-RU" sz="1900" kern="1200" dirty="0"/>
        </a:p>
      </dsp:txBody>
      <dsp:txXfrm>
        <a:off x="1587251" y="3801333"/>
        <a:ext cx="2185987" cy="693040"/>
      </dsp:txXfrm>
    </dsp:sp>
    <dsp:sp modelId="{6BD471C6-DC1E-467C-A23A-8E25FB2AC467}">
      <dsp:nvSpPr>
        <dsp:cNvPr id="0" name=""/>
        <dsp:cNvSpPr/>
      </dsp:nvSpPr>
      <dsp:spPr>
        <a:xfrm>
          <a:off x="4456360" y="2989"/>
          <a:ext cx="2732484" cy="13662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Социальные факторы</a:t>
          </a:r>
          <a:endParaRPr lang="ru-RU" sz="3100" kern="1200" dirty="0"/>
        </a:p>
      </dsp:txBody>
      <dsp:txXfrm>
        <a:off x="4456360" y="2989"/>
        <a:ext cx="2732484" cy="1366242"/>
      </dsp:txXfrm>
    </dsp:sp>
    <dsp:sp modelId="{E2EC6FA7-E2CF-40D1-B57B-9961C32D7A52}">
      <dsp:nvSpPr>
        <dsp:cNvPr id="0" name=""/>
        <dsp:cNvSpPr/>
      </dsp:nvSpPr>
      <dsp:spPr>
        <a:xfrm>
          <a:off x="4729608" y="1369231"/>
          <a:ext cx="249290" cy="597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327"/>
              </a:lnTo>
              <a:lnTo>
                <a:pt x="249290" y="5973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9AC6A-DADB-464A-943E-868A4260F14B}">
      <dsp:nvSpPr>
        <dsp:cNvPr id="0" name=""/>
        <dsp:cNvSpPr/>
      </dsp:nvSpPr>
      <dsp:spPr>
        <a:xfrm>
          <a:off x="4978898" y="1656183"/>
          <a:ext cx="2185987" cy="620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Характер микросреды</a:t>
          </a:r>
          <a:endParaRPr lang="ru-RU" sz="1900" kern="1200" dirty="0"/>
        </a:p>
      </dsp:txBody>
      <dsp:txXfrm>
        <a:off x="4978898" y="1656183"/>
        <a:ext cx="2185987" cy="620752"/>
      </dsp:txXfrm>
    </dsp:sp>
    <dsp:sp modelId="{6AAE81BD-FD36-4C97-9285-2A0DE999559D}">
      <dsp:nvSpPr>
        <dsp:cNvPr id="0" name=""/>
        <dsp:cNvSpPr/>
      </dsp:nvSpPr>
      <dsp:spPr>
        <a:xfrm>
          <a:off x="4729608" y="1369231"/>
          <a:ext cx="249290" cy="1757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7158"/>
              </a:lnTo>
              <a:lnTo>
                <a:pt x="249290" y="17571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BBDF3A-C1AC-4EA0-A80F-C106722C06EC}">
      <dsp:nvSpPr>
        <dsp:cNvPr id="0" name=""/>
        <dsp:cNvSpPr/>
      </dsp:nvSpPr>
      <dsp:spPr>
        <a:xfrm>
          <a:off x="4978898" y="2808307"/>
          <a:ext cx="2185987" cy="636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Особенности воспитания</a:t>
          </a:r>
          <a:endParaRPr lang="ru-RU" sz="1900" kern="1200" dirty="0"/>
        </a:p>
      </dsp:txBody>
      <dsp:txXfrm>
        <a:off x="4978898" y="2808307"/>
        <a:ext cx="2185987" cy="636163"/>
      </dsp:txXfrm>
    </dsp:sp>
    <dsp:sp modelId="{D3D8AC27-226A-4E42-BC79-A3AFACC52CE0}">
      <dsp:nvSpPr>
        <dsp:cNvPr id="0" name=""/>
        <dsp:cNvSpPr/>
      </dsp:nvSpPr>
      <dsp:spPr>
        <a:xfrm>
          <a:off x="4729608" y="1369231"/>
          <a:ext cx="249290" cy="2813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3520"/>
              </a:lnTo>
              <a:lnTo>
                <a:pt x="249290" y="28135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0979F-03CF-4800-B151-A85BFB49B5A1}">
      <dsp:nvSpPr>
        <dsp:cNvPr id="0" name=""/>
        <dsp:cNvSpPr/>
      </dsp:nvSpPr>
      <dsp:spPr>
        <a:xfrm>
          <a:off x="4978898" y="3868140"/>
          <a:ext cx="2185987" cy="6292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Социальные причины</a:t>
          </a:r>
          <a:endParaRPr lang="ru-RU" sz="1900" kern="1200" dirty="0"/>
        </a:p>
      </dsp:txBody>
      <dsp:txXfrm>
        <a:off x="4978898" y="3868140"/>
        <a:ext cx="2185987" cy="62922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35DD96-84E7-45C2-B7E0-0DD7C85173A0}">
      <dsp:nvSpPr>
        <dsp:cNvPr id="0" name=""/>
        <dsp:cNvSpPr/>
      </dsp:nvSpPr>
      <dsp:spPr>
        <a:xfrm>
          <a:off x="3291839" y="0"/>
          <a:ext cx="4937760" cy="423793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Ребенок намеренно и осознанно нарушает принятые нормы, правила поведения (борьба за внимание).</a:t>
          </a:r>
          <a:endParaRPr lang="ru-RU" sz="2800" kern="1200" dirty="0"/>
        </a:p>
      </dsp:txBody>
      <dsp:txXfrm>
        <a:off x="3291839" y="0"/>
        <a:ext cx="4937760" cy="4237931"/>
      </dsp:txXfrm>
    </dsp:sp>
    <dsp:sp modelId="{D03693F2-170C-4BD8-8102-9B3B587786AF}">
      <dsp:nvSpPr>
        <dsp:cNvPr id="0" name=""/>
        <dsp:cNvSpPr/>
      </dsp:nvSpPr>
      <dsp:spPr>
        <a:xfrm>
          <a:off x="216026" y="0"/>
          <a:ext cx="3291840" cy="4237931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Демонстративное 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216026" y="0"/>
        <a:ext cx="3291840" cy="423793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35DD96-84E7-45C2-B7E0-0DD7C85173A0}">
      <dsp:nvSpPr>
        <dsp:cNvPr id="0" name=""/>
        <dsp:cNvSpPr/>
      </dsp:nvSpPr>
      <dsp:spPr>
        <a:xfrm>
          <a:off x="1742175" y="0"/>
          <a:ext cx="6483727" cy="423793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Негативизм</a:t>
          </a:r>
          <a:r>
            <a:rPr lang="ru-RU" sz="1600" kern="1200" dirty="0" smtClean="0"/>
            <a:t> – такое поведение ребенка, когда он не хочет что-то сделать только потому, что его об этом попросили</a:t>
          </a:r>
          <a:r>
            <a:rPr lang="en-US" sz="1600" kern="1200" dirty="0" smtClean="0"/>
            <a:t> (</a:t>
          </a:r>
          <a:r>
            <a:rPr lang="ru-RU" sz="1600" kern="1200" dirty="0" smtClean="0"/>
            <a:t>беспричинные слезы, дерзость, грубость или наоборот, замкнутость, обидчивость, отчужденность</a:t>
          </a:r>
          <a:r>
            <a:rPr lang="en-US" sz="1600" kern="1200" dirty="0" smtClean="0"/>
            <a:t>)</a:t>
          </a:r>
          <a:r>
            <a:rPr lang="ru-RU" sz="1600" kern="1200" dirty="0" smtClean="0"/>
            <a:t>.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Упрямство</a:t>
          </a:r>
          <a:r>
            <a:rPr lang="ru-RU" sz="1600" kern="1200" dirty="0" smtClean="0"/>
            <a:t> – это реакция ребенка, настаивающего на чем-либо не потому, что ему этого очень сильно хочется, а потому, что он этого потребовал от взрослого.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Строптивость</a:t>
          </a:r>
          <a:r>
            <a:rPr lang="ru-RU" sz="1600" kern="1200" dirty="0" smtClean="0"/>
            <a:t> ребенка направлена не на руководящего им взрослого, а против норм воспитания и образа жизни навязываемых ребенку.</a:t>
          </a:r>
          <a:endParaRPr lang="ru-RU" sz="1600" kern="1200" dirty="0"/>
        </a:p>
      </dsp:txBody>
      <dsp:txXfrm>
        <a:off x="1742175" y="0"/>
        <a:ext cx="6483727" cy="4237931"/>
      </dsp:txXfrm>
    </dsp:sp>
    <dsp:sp modelId="{D03693F2-170C-4BD8-8102-9B3B587786AF}">
      <dsp:nvSpPr>
        <dsp:cNvPr id="0" name=""/>
        <dsp:cNvSpPr/>
      </dsp:nvSpPr>
      <dsp:spPr>
        <a:xfrm>
          <a:off x="0" y="0"/>
          <a:ext cx="1738477" cy="4237931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tx1"/>
              </a:solidFill>
            </a:rPr>
            <a:t>Протестное</a:t>
          </a:r>
          <a:endParaRPr lang="ru-RU" sz="2200" kern="1200" dirty="0">
            <a:solidFill>
              <a:schemeClr val="tx1"/>
            </a:solidFill>
          </a:endParaRPr>
        </a:p>
      </dsp:txBody>
      <dsp:txXfrm>
        <a:off x="0" y="0"/>
        <a:ext cx="1738477" cy="423793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35DD96-84E7-45C2-B7E0-0DD7C85173A0}">
      <dsp:nvSpPr>
        <dsp:cNvPr id="0" name=""/>
        <dsp:cNvSpPr/>
      </dsp:nvSpPr>
      <dsp:spPr>
        <a:xfrm>
          <a:off x="3291839" y="0"/>
          <a:ext cx="4937760" cy="423793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В поведении сохраняются черты, которые присущи более раннему возрасту и более раннему этапу развития (потеря веры в собственный успех).</a:t>
          </a:r>
          <a:endParaRPr lang="ru-RU" sz="2500" kern="1200" dirty="0"/>
        </a:p>
      </dsp:txBody>
      <dsp:txXfrm>
        <a:off x="3291839" y="0"/>
        <a:ext cx="4937760" cy="4237931"/>
      </dsp:txXfrm>
    </dsp:sp>
    <dsp:sp modelId="{D03693F2-170C-4BD8-8102-9B3B587786AF}">
      <dsp:nvSpPr>
        <dsp:cNvPr id="0" name=""/>
        <dsp:cNvSpPr/>
      </dsp:nvSpPr>
      <dsp:spPr>
        <a:xfrm>
          <a:off x="216026" y="0"/>
          <a:ext cx="3291840" cy="4237931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Инфантильное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216026" y="0"/>
        <a:ext cx="3291840" cy="4237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E5CC7-E89D-4B32-9CF6-CCBF099C579C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FCE6D-3189-418A-8FF2-D6C52F0100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FCE6D-3189-418A-8FF2-D6C52F01005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42B-FC20-4EE3-9D85-3ED755F554D5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5DC8-B9B4-4CF0-87A1-0ED4B6D57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42B-FC20-4EE3-9D85-3ED755F554D5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5DC8-B9B4-4CF0-87A1-0ED4B6D57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42B-FC20-4EE3-9D85-3ED755F554D5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5DC8-B9B4-4CF0-87A1-0ED4B6D57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42B-FC20-4EE3-9D85-3ED755F554D5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5DC8-B9B4-4CF0-87A1-0ED4B6D57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42B-FC20-4EE3-9D85-3ED755F554D5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5DC8-B9B4-4CF0-87A1-0ED4B6D57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42B-FC20-4EE3-9D85-3ED755F554D5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5DC8-B9B4-4CF0-87A1-0ED4B6D57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42B-FC20-4EE3-9D85-3ED755F554D5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5DC8-B9B4-4CF0-87A1-0ED4B6D57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42B-FC20-4EE3-9D85-3ED755F554D5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5DC8-B9B4-4CF0-87A1-0ED4B6D57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42B-FC20-4EE3-9D85-3ED755F554D5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5DC8-B9B4-4CF0-87A1-0ED4B6D57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42B-FC20-4EE3-9D85-3ED755F554D5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5DC8-B9B4-4CF0-87A1-0ED4B6D57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42B-FC20-4EE3-9D85-3ED755F554D5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25DC8-B9B4-4CF0-87A1-0ED4B6D57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E42B-FC20-4EE3-9D85-3ED755F554D5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25DC8-B9B4-4CF0-87A1-0ED4B6D57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758138" cy="265429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Тема: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возможных отклонений в поведении и вредных привычек у детей с особенностями психофизического развития в условиях семейного воспитания</a:t>
            </a:r>
            <a:endParaRPr lang="ru-RU" sz="3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00438"/>
            <a:ext cx="2341579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3971" y="3480207"/>
            <a:ext cx="2490029" cy="337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Inna\Desktop\Видео к лекции\image00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3789040"/>
            <a:ext cx="3121025" cy="2341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539552" y="1916832"/>
          <a:ext cx="8229600" cy="4237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404664"/>
            <a:ext cx="8568952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Типы нарушений поведения у детей дошкольного возраста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4" name="Куб 3"/>
          <p:cNvSpPr/>
          <p:nvPr/>
        </p:nvSpPr>
        <p:spPr>
          <a:xfrm>
            <a:off x="7668344" y="1772816"/>
            <a:ext cx="1152128" cy="108012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3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539552" y="1916832"/>
          <a:ext cx="8229600" cy="4237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404664"/>
            <a:ext cx="8568952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Типы нарушений поведения у детей дошкольного возраста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5" name="Куб 4"/>
          <p:cNvSpPr/>
          <p:nvPr/>
        </p:nvSpPr>
        <p:spPr>
          <a:xfrm>
            <a:off x="7668344" y="1772816"/>
            <a:ext cx="1152128" cy="108012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4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539552" y="1916832"/>
          <a:ext cx="8229600" cy="4237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404664"/>
            <a:ext cx="8568952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Типы нарушений поведения у детей дошкольного возраста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4" name="Куб 3"/>
          <p:cNvSpPr/>
          <p:nvPr/>
        </p:nvSpPr>
        <p:spPr>
          <a:xfrm>
            <a:off x="7668344" y="1772816"/>
            <a:ext cx="1152128" cy="108012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5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539552" y="1916832"/>
          <a:ext cx="8229600" cy="4237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404664"/>
            <a:ext cx="8568952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Типы нарушений поведения у детей дошкольного возраста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4" name="Куб 3"/>
          <p:cNvSpPr/>
          <p:nvPr/>
        </p:nvSpPr>
        <p:spPr>
          <a:xfrm>
            <a:off x="7668344" y="1772816"/>
            <a:ext cx="1152128" cy="108012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6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00108"/>
          <a:ext cx="8229600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7544" y="692696"/>
            <a:ext cx="8424936" cy="1902941"/>
            <a:chOff x="0" y="0"/>
            <a:chExt cx="3291839" cy="4525963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0" y="0"/>
              <a:ext cx="3291839" cy="452596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160694" y="160694"/>
              <a:ext cx="2970451" cy="42045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129540" tIns="64770" rIns="129540" bIns="6477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4800" kern="1200" dirty="0" smtClean="0"/>
                <a:t>Стереотипные движения</a:t>
              </a:r>
              <a:endParaRPr lang="ru-RU" sz="4800" kern="1200" dirty="0"/>
            </a:p>
          </p:txBody>
        </p:sp>
      </p:grpSp>
      <p:sp>
        <p:nvSpPr>
          <p:cNvPr id="5" name="Параллелограмм 4"/>
          <p:cNvSpPr/>
          <p:nvPr/>
        </p:nvSpPr>
        <p:spPr>
          <a:xfrm>
            <a:off x="642910" y="4143380"/>
            <a:ext cx="3960440" cy="1872208"/>
          </a:xfrm>
          <a:prstGeom prst="parallelogram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Движения без самоповреждения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араллелограмм 5"/>
          <p:cNvSpPr/>
          <p:nvPr/>
        </p:nvSpPr>
        <p:spPr>
          <a:xfrm>
            <a:off x="4499992" y="4149080"/>
            <a:ext cx="4286850" cy="1872208"/>
          </a:xfrm>
          <a:prstGeom prst="parallelogram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Стереотипные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самоповреждающие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движения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339752" y="2852936"/>
            <a:ext cx="792088" cy="122413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084168" y="2780928"/>
            <a:ext cx="792088" cy="122413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827584" y="1196752"/>
            <a:ext cx="7992888" cy="216024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Это действие, постоянное осуществление которого стало для человека потребностью, и без которого он уже не может обойтись. 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2" name="Горизонтальный свиток 1"/>
          <p:cNvSpPr/>
          <p:nvPr/>
        </p:nvSpPr>
        <p:spPr>
          <a:xfrm>
            <a:off x="251520" y="188640"/>
            <a:ext cx="3024336" cy="1656184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Привычка</a:t>
            </a:r>
            <a:endParaRPr lang="ru-RU" sz="3600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827584" y="4437112"/>
            <a:ext cx="7992888" cy="216024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Это привычки, которые вредят здоровью человека и мешают ему осуществлять свои цели и полностью использовать свои возможности.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251520" y="3429000"/>
            <a:ext cx="3024336" cy="1656184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Вредные привычки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Выводы: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428736"/>
            <a:ext cx="85725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Существуют различные типы отклонений поведения у детей (демонстративное, протестное, агрессивное и др.), возникновение которых  обуславливается </a:t>
            </a:r>
            <a:r>
              <a:rPr lang="ru-RU" dirty="0" err="1" smtClean="0"/>
              <a:t>мультифакторным</a:t>
            </a:r>
            <a:r>
              <a:rPr lang="ru-RU" dirty="0" smtClean="0"/>
              <a:t> влиянием как биологических, так и социальных факторов.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lv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2357430"/>
            <a:ext cx="84296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2. Коррекционно-развивающая работа по профилактике и преодолению отклонений в поведении у детей с особенностями психофизического развития обеспечивается интеграцией компетенций различных  специалистов при ведущей роли учителя-дефектолога.</a:t>
            </a:r>
          </a:p>
          <a:p>
            <a:pPr lv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3571876"/>
            <a:ext cx="83582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 Изменение условий в семье для  развития, обучения и воспитания ребенка с особенностями психофизического развития – необходимая часть деятельности учителя-дефектолога при решении проблем профилактики и преодоления нарушений в поведении и возникновения вредных привычек у ребенка, включающая помощь родителям в осознании проблемных аспектов взаимоотношений с ним.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500034" y="357166"/>
          <a:ext cx="7643866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28586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Родителей, детям которых свойственны отклонения в поведении и вредные привычки, волнуют вопросы: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57233"/>
          <a:ext cx="822960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0"/>
          <a:ext cx="8229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 smtClean="0"/>
              <a:t>К фактам поведения относятся: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0"/>
          <a:ext cx="8229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Причины отклонений  в поведении детей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28800"/>
          <a:ext cx="8229600" cy="44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916832"/>
          <a:ext cx="8229600" cy="4237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404664"/>
            <a:ext cx="8568952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Типы нарушений поведения у детей дошкольного возраста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6" name="Куб 5"/>
          <p:cNvSpPr/>
          <p:nvPr/>
        </p:nvSpPr>
        <p:spPr>
          <a:xfrm>
            <a:off x="7668344" y="1772816"/>
            <a:ext cx="1152128" cy="108012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1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539552" y="1916832"/>
          <a:ext cx="8229600" cy="4237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404664"/>
            <a:ext cx="8568952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Типы нарушений поведения у детей дошкольного возраста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4" name="Куб 3"/>
          <p:cNvSpPr/>
          <p:nvPr/>
        </p:nvSpPr>
        <p:spPr>
          <a:xfrm>
            <a:off x="7668344" y="1772816"/>
            <a:ext cx="1152128" cy="108012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2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721</Words>
  <Application>Microsoft Office PowerPoint</Application>
  <PresentationFormat>Экран (4:3)</PresentationFormat>
  <Paragraphs>74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Тема:  Профилактика возможных отклонений в поведении и вредных привычек у детей с особенностями психофизического развития в условиях семейного воспитания</vt:lpstr>
      <vt:lpstr>Слайд 2</vt:lpstr>
      <vt:lpstr>Родителей, детям которых свойственны отклонения в поведении и вредные привычки, волнуют вопросы:  </vt:lpstr>
      <vt:lpstr>Слайд 4</vt:lpstr>
      <vt:lpstr>К фактам поведения относятся:</vt:lpstr>
      <vt:lpstr>Слайд 6</vt:lpstr>
      <vt:lpstr>Причины отклонений  в поведении детей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Выводы: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Профилактика возможных отклонений в поведении и вредных привычек у детей с особенностями психофизического развития в условиях семейного воспитания</dc:title>
  <dc:creator>Inna</dc:creator>
  <cp:lastModifiedBy>user</cp:lastModifiedBy>
  <cp:revision>62</cp:revision>
  <dcterms:created xsi:type="dcterms:W3CDTF">2015-03-29T12:51:50Z</dcterms:created>
  <dcterms:modified xsi:type="dcterms:W3CDTF">2017-02-07T08:56:06Z</dcterms:modified>
</cp:coreProperties>
</file>